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rawings/drawing1.xml" ContentType="application/vnd.openxmlformats-officedocument.drawingml.chartshapes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9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FF7C80"/>
    <a:srgbClr val="FF9933"/>
    <a:srgbClr val="FFFF99"/>
    <a:srgbClr val="FF66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_____Microsoft_Office_Excel22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style val="6"/>
  <c:chart>
    <c:autoTitleDeleted val="1"/>
    <c:view3D>
      <c:rotY val="10"/>
      <c:rAngAx val="1"/>
    </c:view3D>
    <c:plotArea>
      <c:layout>
        <c:manualLayout>
          <c:layoutTarget val="inner"/>
          <c:xMode val="edge"/>
          <c:yMode val="edge"/>
          <c:x val="0.15753696212403423"/>
          <c:y val="0.16437243644335114"/>
          <c:w val="0.83888609326632568"/>
          <c:h val="0.63302664829652844"/>
        </c:manualLayout>
      </c:layout>
      <c:bar3D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K</c:v>
                </c:pt>
              </c:strCache>
            </c:strRef>
          </c:tx>
          <c:spPr>
            <a:solidFill>
              <a:schemeClr val="tx2">
                <a:lumMod val="60000"/>
                <a:lumOff val="40000"/>
              </a:schemeClr>
            </a:solidFill>
          </c:spPr>
          <c:dPt>
            <c:idx val="2"/>
            <c:spPr>
              <a:solidFill>
                <a:srgbClr val="FF7C80"/>
              </a:solidFill>
            </c:spPr>
          </c:dPt>
          <c:dPt>
            <c:idx val="3"/>
            <c:spPr>
              <a:solidFill>
                <a:srgbClr val="FF7C80"/>
              </a:solidFill>
            </c:spPr>
          </c:dPt>
          <c:dPt>
            <c:idx val="4"/>
            <c:spPr>
              <a:solidFill>
                <a:srgbClr val="FFFF00"/>
              </a:solidFill>
            </c:spPr>
          </c:dPt>
          <c:dPt>
            <c:idx val="5"/>
            <c:spPr>
              <a:solidFill>
                <a:srgbClr val="FFFF00"/>
              </a:solidFill>
            </c:spPr>
          </c:dPt>
          <c:dLbls>
            <c:txPr>
              <a:bodyPr/>
              <a:lstStyle/>
              <a:p>
                <a:pPr>
                  <a:defRPr sz="1400"/>
                </a:pPr>
                <a:endParaRPr lang="ru-RU"/>
              </a:p>
            </c:txPr>
            <c:showVal val="1"/>
          </c:dLbls>
          <c:cat>
            <c:strRef>
              <c:f>Лист1!$A$2:$A$7</c:f>
              <c:strCache>
                <c:ptCount val="6"/>
                <c:pt idx="0">
                  <c:v>мужч.без АГ</c:v>
                </c:pt>
                <c:pt idx="1">
                  <c:v>мужч.с АГ</c:v>
                </c:pt>
                <c:pt idx="2">
                  <c:v>женщ.без АГ</c:v>
                </c:pt>
                <c:pt idx="3">
                  <c:v>женщ.с АГ</c:v>
                </c:pt>
                <c:pt idx="4">
                  <c:v>всего без АГ</c:v>
                </c:pt>
                <c:pt idx="5">
                  <c:v>всего с АГ</c:v>
                </c:pt>
              </c:strCache>
            </c:strRef>
          </c:cat>
          <c:val>
            <c:numRef>
              <c:f>Лист1!$B$2:$B$7</c:f>
              <c:numCache>
                <c:formatCode>0.00</c:formatCode>
                <c:ptCount val="6"/>
                <c:pt idx="0">
                  <c:v>0.91</c:v>
                </c:pt>
                <c:pt idx="1">
                  <c:v>0.89</c:v>
                </c:pt>
                <c:pt idx="2">
                  <c:v>0.86100000000000021</c:v>
                </c:pt>
                <c:pt idx="3">
                  <c:v>0.83500000000000019</c:v>
                </c:pt>
                <c:pt idx="4">
                  <c:v>0.88</c:v>
                </c:pt>
                <c:pt idx="5">
                  <c:v>0.86000000000000021</c:v>
                </c:pt>
              </c:numCache>
            </c:numRef>
          </c:val>
        </c:ser>
        <c:dLbls>
          <c:showVal val="1"/>
        </c:dLbls>
        <c:shape val="cylinder"/>
        <c:axId val="59782272"/>
        <c:axId val="59783808"/>
        <c:axId val="0"/>
      </c:bar3DChart>
      <c:catAx>
        <c:axId val="59782272"/>
        <c:scaling>
          <c:orientation val="minMax"/>
        </c:scaling>
        <c:axPos val="b"/>
        <c:majorTickMark val="none"/>
        <c:tickLblPos val="nextTo"/>
        <c:txPr>
          <a:bodyPr/>
          <a:lstStyle/>
          <a:p>
            <a:pPr>
              <a:defRPr sz="1200"/>
            </a:pPr>
            <a:endParaRPr lang="ru-RU"/>
          </a:p>
        </c:txPr>
        <c:crossAx val="59783808"/>
        <c:crosses val="autoZero"/>
        <c:auto val="1"/>
        <c:lblAlgn val="ctr"/>
        <c:lblOffset val="100"/>
      </c:catAx>
      <c:valAx>
        <c:axId val="59783808"/>
        <c:scaling>
          <c:orientation val="minMax"/>
        </c:scaling>
        <c:delete val="1"/>
        <c:axPos val="l"/>
        <c:numFmt formatCode="0.00" sourceLinked="1"/>
        <c:majorTickMark val="none"/>
        <c:tickLblPos val="none"/>
        <c:crossAx val="59782272"/>
        <c:crosses val="autoZero"/>
        <c:crossBetween val="between"/>
      </c:valAx>
    </c:plotArea>
    <c:plotVisOnly val="1"/>
  </c:chart>
  <c:txPr>
    <a:bodyPr/>
    <a:lstStyle/>
    <a:p>
      <a:pPr>
        <a:defRPr sz="1800"/>
      </a:pPr>
      <a:endParaRPr lang="ru-RU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0.27749</cdr:x>
      <cdr:y>0.17241</cdr:y>
    </cdr:from>
    <cdr:to>
      <cdr:x>0.33632</cdr:x>
      <cdr:y>0.21303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2267744" y="720081"/>
          <a:ext cx="480782" cy="169648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ru-RU" sz="1100" dirty="0" smtClean="0"/>
            <a:t>*</a:t>
          </a:r>
          <a:endParaRPr lang="ru-RU" sz="1100" dirty="0"/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F79BD9-4EFD-40CD-B7BD-A9AE0C6EEB0C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E7356F8-C7FD-4922-917E-61B85283C61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356F8-C7FD-4922-917E-61B85283C612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200" dirty="0" smtClean="0"/>
              <a:t>Суммарный коэффициент</a:t>
            </a:r>
            <a:r>
              <a:rPr lang="en-US" sz="3200" dirty="0" smtClean="0"/>
              <a:t> EQ-5D</a:t>
            </a:r>
            <a:r>
              <a:rPr lang="ru-RU" sz="3200" dirty="0" smtClean="0"/>
              <a:t> по </a:t>
            </a:r>
            <a:r>
              <a:rPr lang="en-US" sz="3200" dirty="0" smtClean="0"/>
              <a:t>James W. </a:t>
            </a:r>
            <a:r>
              <a:rPr lang="en-US" sz="3200" dirty="0" smtClean="0"/>
              <a:t>Shaw</a:t>
            </a:r>
            <a:r>
              <a:rPr lang="ru-RU" sz="3200" dirty="0" smtClean="0"/>
              <a:t> среди </a:t>
            </a:r>
            <a:r>
              <a:rPr lang="ru-RU" sz="3200" dirty="0" smtClean="0"/>
              <a:t>мужчин и женщин </a:t>
            </a:r>
            <a:r>
              <a:rPr lang="ru-RU" sz="3200" dirty="0" smtClean="0"/>
              <a:t>В зависимости от наличия/отсутствия АГ</a:t>
            </a:r>
            <a:endParaRPr lang="ru-RU" sz="3200" dirty="0"/>
          </a:p>
        </p:txBody>
      </p:sp>
      <p:graphicFrame>
        <p:nvGraphicFramePr>
          <p:cNvPr id="9" name="Содержимое 8"/>
          <p:cNvGraphicFramePr>
            <a:graphicFrameLocks noGrp="1"/>
          </p:cNvGraphicFramePr>
          <p:nvPr>
            <p:ph sz="half" idx="4294967295"/>
          </p:nvPr>
        </p:nvGraphicFramePr>
        <p:xfrm>
          <a:off x="0" y="2060847"/>
          <a:ext cx="8172400" cy="41764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79512" y="6453336"/>
            <a:ext cx="28083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* - </a:t>
            </a:r>
            <a:r>
              <a:rPr lang="en-US" smtClean="0"/>
              <a:t>p&lt;0.00</a:t>
            </a:r>
            <a:r>
              <a:rPr lang="ru-RU" dirty="0" smtClean="0"/>
              <a:t>5</a:t>
            </a:r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1130</TotalTime>
  <Words>23</Words>
  <Application>Microsoft Office PowerPoint</Application>
  <PresentationFormat>Экран (4:3)</PresentationFormat>
  <Paragraphs>4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Суммарный коэффициент EQ-5D по James W. Shaw среди мужчин и женщин В зависимости от наличия/отсутствия АГ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Суммарный коэффициент EQ-5D по James W. Shaw</dc:title>
  <dc:creator>Баланова Юлия Андреевна</dc:creator>
  <cp:lastModifiedBy>Юлия</cp:lastModifiedBy>
  <cp:revision>40</cp:revision>
  <dcterms:created xsi:type="dcterms:W3CDTF">2016-04-15T11:55:54Z</dcterms:created>
  <dcterms:modified xsi:type="dcterms:W3CDTF">2016-06-16T20:22:51Z</dcterms:modified>
</cp:coreProperties>
</file>

<file path=docProps/thumbnail.jpeg>
</file>