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20296" autoAdjust="0"/>
    <p:restoredTop sz="94660"/>
  </p:normalViewPr>
  <p:slideViewPr>
    <p:cSldViewPr>
      <p:cViewPr>
        <p:scale>
          <a:sx n="66" d="100"/>
          <a:sy n="66" d="100"/>
        </p:scale>
        <p:origin x="-91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EFF09-A402-439B-A005-678FAA7D9B1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2116B-B673-4F6D-A05A-42BACCC3E2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971600" y="980725"/>
            <a:ext cx="6120682" cy="5453761"/>
            <a:chOff x="971600" y="980725"/>
            <a:chExt cx="6120682" cy="5453761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1600" y="980728"/>
              <a:ext cx="3105150" cy="3009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889169" y="303518"/>
              <a:ext cx="1525906" cy="2880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11960" y="2636912"/>
              <a:ext cx="2880320" cy="1656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11960" y="4437112"/>
              <a:ext cx="2857500" cy="1985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 t="3405" b="1702"/>
            <a:stretch>
              <a:fillRect/>
            </a:stretch>
          </p:blipFill>
          <p:spPr bwMode="auto">
            <a:xfrm>
              <a:off x="971600" y="4026657"/>
              <a:ext cx="3114675" cy="2407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6372200" y="2636912"/>
              <a:ext cx="679486" cy="4616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</a:rPr>
                <a:t>Д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300192" y="4437112"/>
              <a:ext cx="720080" cy="4616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</a:rPr>
                <a:t> Е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43608" y="4221088"/>
              <a:ext cx="535470" cy="4616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</a:rPr>
                <a:t>Б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72200" y="1916832"/>
              <a:ext cx="679486" cy="4616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</a:rPr>
                <a:t>С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15616" y="1196752"/>
              <a:ext cx="535470" cy="4616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</a:rPr>
                <a:t>А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868144" y="5445224"/>
              <a:ext cx="5229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i="1" dirty="0" smtClean="0">
                  <a:solidFill>
                    <a:schemeClr val="bg1"/>
                  </a:solidFill>
                </a:rPr>
                <a:t>ЛЖ</a:t>
              </a:r>
              <a:endParaRPr lang="ru-RU" b="1" i="1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860032" y="4869160"/>
              <a:ext cx="5229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i="1" dirty="0">
                  <a:solidFill>
                    <a:schemeClr val="bg1"/>
                  </a:solidFill>
                </a:rPr>
                <a:t>П</a:t>
              </a:r>
              <a:r>
                <a:rPr lang="ru-RU" b="1" i="1" dirty="0" smtClean="0">
                  <a:solidFill>
                    <a:schemeClr val="bg1"/>
                  </a:solidFill>
                </a:rPr>
                <a:t>Ж</a:t>
              </a:r>
              <a:endParaRPr lang="ru-RU" b="1" i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60896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403647" y="1628798"/>
            <a:ext cx="6749622" cy="2917372"/>
            <a:chOff x="1403647" y="1628798"/>
            <a:chExt cx="6749622" cy="291737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7" y="1628798"/>
              <a:ext cx="3416677" cy="2917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6" name="Picture 18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 b="8612"/>
            <a:stretch/>
          </p:blipFill>
          <p:spPr bwMode="auto">
            <a:xfrm>
              <a:off x="4860028" y="1844821"/>
              <a:ext cx="3293241" cy="2698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2483768" y="4993431"/>
            <a:ext cx="4151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Рисунок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Функциональные партнеры гена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LMNA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0532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15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Кардиология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VTG</dc:creator>
  <cp:lastModifiedBy>User</cp:lastModifiedBy>
  <cp:revision>12</cp:revision>
  <dcterms:created xsi:type="dcterms:W3CDTF">2016-05-24T15:36:09Z</dcterms:created>
  <dcterms:modified xsi:type="dcterms:W3CDTF">2016-06-15T15:29:46Z</dcterms:modified>
</cp:coreProperties>
</file>