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 horzBarState="maximized">
    <p:restoredLeft sz="20296" autoAdjust="0"/>
    <p:restoredTop sz="94660"/>
  </p:normalViewPr>
  <p:slideViewPr>
    <p:cSldViewPr>
      <p:cViewPr>
        <p:scale>
          <a:sx n="66" d="100"/>
          <a:sy n="66" d="100"/>
        </p:scale>
        <p:origin x="-916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EFF09-A402-439B-A005-678FAA7D9B1C}" type="datetimeFigureOut">
              <a:rPr lang="ru-RU" smtClean="0"/>
              <a:pPr/>
              <a:t>15.06.2016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2116B-B673-4F6D-A05A-42BACCC3E2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EFF09-A402-439B-A005-678FAA7D9B1C}" type="datetimeFigureOut">
              <a:rPr lang="ru-RU" smtClean="0"/>
              <a:pPr/>
              <a:t>15.06.2016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2116B-B673-4F6D-A05A-42BACCC3E2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EFF09-A402-439B-A005-678FAA7D9B1C}" type="datetimeFigureOut">
              <a:rPr lang="ru-RU" smtClean="0"/>
              <a:pPr/>
              <a:t>15.06.2016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2116B-B673-4F6D-A05A-42BACCC3E2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EFF09-A402-439B-A005-678FAA7D9B1C}" type="datetimeFigureOut">
              <a:rPr lang="ru-RU" smtClean="0"/>
              <a:pPr/>
              <a:t>15.06.2016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2116B-B673-4F6D-A05A-42BACCC3E2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EFF09-A402-439B-A005-678FAA7D9B1C}" type="datetimeFigureOut">
              <a:rPr lang="ru-RU" smtClean="0"/>
              <a:pPr/>
              <a:t>15.06.2016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2116B-B673-4F6D-A05A-42BACCC3E2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EFF09-A402-439B-A005-678FAA7D9B1C}" type="datetimeFigureOut">
              <a:rPr lang="ru-RU" smtClean="0"/>
              <a:pPr/>
              <a:t>15.06.2016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2116B-B673-4F6D-A05A-42BACCC3E2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EFF09-A402-439B-A005-678FAA7D9B1C}" type="datetimeFigureOut">
              <a:rPr lang="ru-RU" smtClean="0"/>
              <a:pPr/>
              <a:t>15.06.2016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2116B-B673-4F6D-A05A-42BACCC3E2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EFF09-A402-439B-A005-678FAA7D9B1C}" type="datetimeFigureOut">
              <a:rPr lang="ru-RU" smtClean="0"/>
              <a:pPr/>
              <a:t>15.06.2016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2116B-B673-4F6D-A05A-42BACCC3E2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EFF09-A402-439B-A005-678FAA7D9B1C}" type="datetimeFigureOut">
              <a:rPr lang="ru-RU" smtClean="0"/>
              <a:pPr/>
              <a:t>15.06.2016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2116B-B673-4F6D-A05A-42BACCC3E2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EFF09-A402-439B-A005-678FAA7D9B1C}" type="datetimeFigureOut">
              <a:rPr lang="ru-RU" smtClean="0"/>
              <a:pPr/>
              <a:t>15.06.2016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2116B-B673-4F6D-A05A-42BACCC3E2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EFF09-A402-439B-A005-678FAA7D9B1C}" type="datetimeFigureOut">
              <a:rPr lang="ru-RU" smtClean="0"/>
              <a:pPr/>
              <a:t>15.06.2016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2116B-B673-4F6D-A05A-42BACCC3E2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5EFF09-A402-439B-A005-678FAA7D9B1C}" type="datetimeFigureOut">
              <a:rPr lang="ru-RU" smtClean="0"/>
              <a:pPr/>
              <a:t>15.06.2016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B2116B-B673-4F6D-A05A-42BACCC3E2A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971600" y="980725"/>
            <a:ext cx="6120682" cy="5453761"/>
            <a:chOff x="971600" y="980725"/>
            <a:chExt cx="6120682" cy="5453761"/>
          </a:xfrm>
        </p:grpSpPr>
        <p:pic>
          <p:nvPicPr>
            <p:cNvPr id="3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971600" y="980728"/>
              <a:ext cx="3105150" cy="3009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16200000">
              <a:off x="4889169" y="303518"/>
              <a:ext cx="1525906" cy="2880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211960" y="2636912"/>
              <a:ext cx="2880320" cy="16561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4211960" y="4437112"/>
              <a:ext cx="2857500" cy="1985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4"/>
            <p:cNvPicPr>
              <a:picLocks noChangeAspect="1" noChangeArrowheads="1"/>
            </p:cNvPicPr>
            <p:nvPr/>
          </p:nvPicPr>
          <p:blipFill>
            <a:blip r:embed="rId6" cstate="print"/>
            <a:srcRect t="3405" b="1702"/>
            <a:stretch>
              <a:fillRect/>
            </a:stretch>
          </p:blipFill>
          <p:spPr bwMode="auto">
            <a:xfrm>
              <a:off x="971600" y="4026657"/>
              <a:ext cx="3114675" cy="24078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TextBox 7"/>
            <p:cNvSpPr txBox="1"/>
            <p:nvPr/>
          </p:nvSpPr>
          <p:spPr>
            <a:xfrm>
              <a:off x="6372200" y="2636912"/>
              <a:ext cx="679486" cy="461665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solidFill>
                    <a:schemeClr val="bg1"/>
                  </a:solidFill>
                </a:rPr>
                <a:t>Д</a:t>
              </a:r>
              <a:endParaRPr lang="ru-RU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300192" y="4437112"/>
              <a:ext cx="720080" cy="461665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solidFill>
                    <a:schemeClr val="bg1"/>
                  </a:solidFill>
                </a:rPr>
                <a:t> Е</a:t>
              </a:r>
              <a:endParaRPr lang="ru-RU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043608" y="4221088"/>
              <a:ext cx="535470" cy="461665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solidFill>
                    <a:schemeClr val="bg1"/>
                  </a:solidFill>
                </a:rPr>
                <a:t>Б</a:t>
              </a:r>
              <a:endParaRPr lang="ru-RU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372200" y="1916832"/>
              <a:ext cx="679486" cy="461665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ru-RU" sz="2400" b="1" dirty="0">
                  <a:solidFill>
                    <a:schemeClr val="bg1"/>
                  </a:solidFill>
                </a:rPr>
                <a:t>С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115616" y="1196752"/>
              <a:ext cx="535470" cy="461665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ru-RU" sz="2400" b="1" dirty="0">
                  <a:solidFill>
                    <a:schemeClr val="bg1"/>
                  </a:solidFill>
                </a:rPr>
                <a:t>А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868144" y="5445224"/>
              <a:ext cx="5229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i="1" dirty="0" smtClean="0">
                  <a:solidFill>
                    <a:schemeClr val="bg1"/>
                  </a:solidFill>
                </a:rPr>
                <a:t>ЛЖ</a:t>
              </a:r>
              <a:endParaRPr lang="ru-RU" b="1" i="1" dirty="0">
                <a:solidFill>
                  <a:schemeClr val="bg1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860032" y="4869160"/>
              <a:ext cx="5229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i="1" dirty="0">
                  <a:solidFill>
                    <a:schemeClr val="bg1"/>
                  </a:solidFill>
                </a:rPr>
                <a:t>П</a:t>
              </a:r>
              <a:r>
                <a:rPr lang="ru-RU" b="1" i="1" dirty="0" smtClean="0">
                  <a:solidFill>
                    <a:schemeClr val="bg1"/>
                  </a:solidFill>
                </a:rPr>
                <a:t>Ж</a:t>
              </a:r>
              <a:endParaRPr lang="ru-RU" b="1" i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332656"/>
            <a:ext cx="6089650" cy="585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/>
        </p:nvGrpSpPr>
        <p:grpSpPr>
          <a:xfrm>
            <a:off x="1403647" y="1628798"/>
            <a:ext cx="6749622" cy="2917372"/>
            <a:chOff x="1403647" y="1628798"/>
            <a:chExt cx="6749622" cy="2917372"/>
          </a:xfrm>
        </p:grpSpPr>
        <p:pic>
          <p:nvPicPr>
            <p:cNvPr id="2051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03647" y="1628798"/>
              <a:ext cx="3416677" cy="29173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066" name="Picture 18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0000" b="8612"/>
            <a:stretch/>
          </p:blipFill>
          <p:spPr bwMode="auto">
            <a:xfrm>
              <a:off x="4860028" y="1844821"/>
              <a:ext cx="3293241" cy="26983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2" name="TextBox 1"/>
          <p:cNvSpPr txBox="1"/>
          <p:nvPr/>
        </p:nvSpPr>
        <p:spPr>
          <a:xfrm>
            <a:off x="2483768" y="4993431"/>
            <a:ext cx="41513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Рисунок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Функциональные партнеры гена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LMNA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05324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15</Words>
  <Application>Microsoft Office PowerPoint</Application>
  <PresentationFormat>Экран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Company>Кардиология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VTG</dc:creator>
  <cp:lastModifiedBy>User</cp:lastModifiedBy>
  <cp:revision>12</cp:revision>
  <dcterms:created xsi:type="dcterms:W3CDTF">2016-05-24T15:36:09Z</dcterms:created>
  <dcterms:modified xsi:type="dcterms:W3CDTF">2016-06-15T15:29:46Z</dcterms:modified>
</cp:coreProperties>
</file>