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2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7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3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8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3D10-8707-3343-9C3C-DCEA5BF24EF7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616F-D6BD-584A-8AE8-1E30C9AA7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7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11452" y="377582"/>
            <a:ext cx="3432218" cy="778051"/>
          </a:xfrm>
          <a:prstGeom prst="roundRect">
            <a:avLst/>
          </a:prstGeom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ССД и одышечным синдромом</a:t>
            </a:r>
          </a:p>
          <a:p>
            <a:pPr algn="ct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2825" y="1445335"/>
            <a:ext cx="3748888" cy="2593662"/>
          </a:xfrm>
          <a:prstGeom prst="roundRect">
            <a:avLst/>
          </a:prstGeom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высокого риска развития ЛАГ в исследовании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PHAROS: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DLco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55%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отсутствии выраженного пневмофиброза) и/или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-ЖЕЛ/</a:t>
            </a:r>
            <a:r>
              <a:rPr lang="en-GB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DLco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&gt;1,6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и/или</a:t>
            </a:r>
            <a:endParaRPr lang="en-GB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ДЛА при ЭХОКГ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&gt;45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мм.рт.ст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n=23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14708" y="1445337"/>
            <a:ext cx="3657362" cy="2593660"/>
          </a:xfrm>
          <a:prstGeom prst="roundRect">
            <a:avLst/>
          </a:prstGeom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примененные критерии отбора для инвазивной диагностики ЛАГ :</a:t>
            </a: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ДЛА при ЭХОКГ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50мм.рт.ст.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самостоятельной патологии левых камер сердца</a:t>
            </a:r>
            <a:endParaRPr lang="en-GB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-отсутствие описания сотового легкого при МСКТ ОГК+ОЕЛ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&gt;65%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n=15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09336" y="1155633"/>
            <a:ext cx="171611" cy="28970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60193" y="1155633"/>
            <a:ext cx="205933" cy="289702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6841554" y="4038997"/>
            <a:ext cx="1835" cy="64074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>
            <a:off x="2427269" y="4038997"/>
            <a:ext cx="2972754" cy="732284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27269" y="4050439"/>
            <a:ext cx="0" cy="64074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10140" y="4771281"/>
            <a:ext cx="4124351" cy="1645956"/>
          </a:xfrm>
          <a:prstGeom prst="roundRect">
            <a:avLst/>
          </a:prstGeom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без выполненной КПК: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 пациента с 1 критерием высокого риска ЛАГ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 пациентов с 2 критериями высокого риска ЛАГ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61445" y="4771281"/>
            <a:ext cx="3510625" cy="1618937"/>
          </a:xfrm>
          <a:prstGeom prst="roundRect">
            <a:avLst/>
          </a:prstGeom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пациентов с выполненной КПК; верификация ЛАГ в 14 случаях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1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112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LiA</cp:lastModifiedBy>
  <cp:revision>13</cp:revision>
  <dcterms:created xsi:type="dcterms:W3CDTF">2016-01-07T22:28:05Z</dcterms:created>
  <dcterms:modified xsi:type="dcterms:W3CDTF">2016-04-09T21:13:52Z</dcterms:modified>
</cp:coreProperties>
</file>