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E3D10-8707-3343-9C3C-DCEA5BF24EF7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A616F-D6BD-584A-8AE8-1E30C9AA7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157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E3D10-8707-3343-9C3C-DCEA5BF24EF7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A616F-D6BD-584A-8AE8-1E30C9AA7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047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E3D10-8707-3343-9C3C-DCEA5BF24EF7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A616F-D6BD-584A-8AE8-1E30C9AA7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642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E3D10-8707-3343-9C3C-DCEA5BF24EF7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A616F-D6BD-584A-8AE8-1E30C9AA7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224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E3D10-8707-3343-9C3C-DCEA5BF24EF7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A616F-D6BD-584A-8AE8-1E30C9AA7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972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E3D10-8707-3343-9C3C-DCEA5BF24EF7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A616F-D6BD-584A-8AE8-1E30C9AA7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44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E3D10-8707-3343-9C3C-DCEA5BF24EF7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A616F-D6BD-584A-8AE8-1E30C9AA7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335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E3D10-8707-3343-9C3C-DCEA5BF24EF7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A616F-D6BD-584A-8AE8-1E30C9AA7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05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E3D10-8707-3343-9C3C-DCEA5BF24EF7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A616F-D6BD-584A-8AE8-1E30C9AA7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155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E3D10-8707-3343-9C3C-DCEA5BF24EF7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A616F-D6BD-584A-8AE8-1E30C9AA7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52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E3D10-8707-3343-9C3C-DCEA5BF24EF7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A616F-D6BD-584A-8AE8-1E30C9AA7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384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E3D10-8707-3343-9C3C-DCEA5BF24EF7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A616F-D6BD-584A-8AE8-1E30C9AA7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174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711452" y="377582"/>
            <a:ext cx="3432218" cy="778051"/>
          </a:xfrm>
          <a:prstGeom prst="roundRect">
            <a:avLst/>
          </a:prstGeom>
          <a:ln w="28575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пациенты с ССД и одышечным синдромом</a:t>
            </a:r>
          </a:p>
          <a:p>
            <a:pPr algn="ctr"/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n=33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52825" y="1445335"/>
            <a:ext cx="3748888" cy="2593662"/>
          </a:xfrm>
          <a:prstGeom prst="roundRect">
            <a:avLst/>
          </a:prstGeom>
          <a:ln w="28575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высокого риска развития ЛАГ в исследовании </a:t>
            </a:r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PHAROS:</a:t>
            </a:r>
          </a:p>
          <a:p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GB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DLco</a:t>
            </a:r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55%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(при отсутствии выраженного пневмофиброза) и/или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-ЖЕЛ/</a:t>
            </a:r>
            <a:r>
              <a:rPr lang="en-GB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DLco</a:t>
            </a:r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&gt;1,6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и/или</a:t>
            </a:r>
            <a:endParaRPr lang="en-GB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ДЛА при ЭХОКГ </a:t>
            </a:r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&gt;45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мм.рт.ст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n=23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014708" y="1445337"/>
            <a:ext cx="3657362" cy="2593660"/>
          </a:xfrm>
          <a:prstGeom prst="roundRect">
            <a:avLst/>
          </a:prstGeom>
          <a:ln w="28575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примененные критерии отбора для инвазивной диагностики ЛАГ :</a:t>
            </a:r>
          </a:p>
          <a:p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ДЛА при ЭХОКГ </a:t>
            </a:r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50мм.рт.ст.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самостоятельной патологии левых камер сердца</a:t>
            </a:r>
            <a:endParaRPr lang="en-GB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-отсутствие описания сотового легкого при МСКТ ОГК+ОЕЛ</a:t>
            </a:r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&gt;65%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n=15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3409336" y="1155633"/>
            <a:ext cx="171611" cy="289702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560193" y="1155633"/>
            <a:ext cx="205933" cy="289702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6" idx="2"/>
          </p:cNvCxnSpPr>
          <p:nvPr/>
        </p:nvCxnSpPr>
        <p:spPr>
          <a:xfrm flipH="1">
            <a:off x="6841554" y="4038997"/>
            <a:ext cx="1835" cy="640748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5" idx="2"/>
          </p:cNvCxnSpPr>
          <p:nvPr/>
        </p:nvCxnSpPr>
        <p:spPr>
          <a:xfrm>
            <a:off x="2427269" y="4038997"/>
            <a:ext cx="2972754" cy="732284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427269" y="4050439"/>
            <a:ext cx="0" cy="640748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510140" y="4771281"/>
            <a:ext cx="4124351" cy="1645956"/>
          </a:xfrm>
          <a:prstGeom prst="roundRect">
            <a:avLst/>
          </a:prstGeom>
          <a:ln w="28575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пациентов без выполненной КПК: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-2 пациента с 1 критерием высокого риска ЛАГ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-6 пациентов с 2 критериями высокого риска ЛАГ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600" dirty="0">
              <a:ln>
                <a:solidFill>
                  <a:schemeClr val="tx1"/>
                </a:solidFill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161445" y="4771281"/>
            <a:ext cx="3510625" cy="1618937"/>
          </a:xfrm>
          <a:prstGeom prst="roundRect">
            <a:avLst/>
          </a:prstGeom>
          <a:ln w="28575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пациентов с выполненной КПК; верификация ЛАГ в 14 случаях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817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4234</TotalTime>
  <Words>112</Words>
  <Application>Microsoft Office PowerPoint</Application>
  <PresentationFormat>Экран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</dc:creator>
  <cp:lastModifiedBy>LiA</cp:lastModifiedBy>
  <cp:revision>13</cp:revision>
  <dcterms:created xsi:type="dcterms:W3CDTF">2016-01-07T22:28:05Z</dcterms:created>
  <dcterms:modified xsi:type="dcterms:W3CDTF">2016-04-09T21:13:52Z</dcterms:modified>
</cp:coreProperties>
</file>