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328" r:id="rId4"/>
    <p:sldId id="329" r:id="rId5"/>
    <p:sldId id="313" r:id="rId6"/>
    <p:sldId id="261" r:id="rId7"/>
    <p:sldId id="320" r:id="rId8"/>
    <p:sldId id="318" r:id="rId9"/>
    <p:sldId id="319" r:id="rId10"/>
    <p:sldId id="321" r:id="rId11"/>
    <p:sldId id="323" r:id="rId12"/>
    <p:sldId id="324" r:id="rId13"/>
    <p:sldId id="325" r:id="rId14"/>
    <p:sldId id="322" r:id="rId15"/>
    <p:sldId id="327" r:id="rId16"/>
    <p:sldId id="314" r:id="rId17"/>
    <p:sldId id="315" r:id="rId18"/>
    <p:sldId id="316" r:id="rId19"/>
    <p:sldId id="317" r:id="rId20"/>
    <p:sldId id="312" r:id="rId2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C"/>
    <a:srgbClr val="D0D8E8"/>
    <a:srgbClr val="E9EDF4"/>
    <a:srgbClr val="DA0000"/>
    <a:srgbClr val="4F81BD"/>
    <a:srgbClr val="F20000"/>
    <a:srgbClr val="E20000"/>
    <a:srgbClr val="F4F8FC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5" autoAdjust="0"/>
    <p:restoredTop sz="99189" autoAdjust="0"/>
  </p:normalViewPr>
  <p:slideViewPr>
    <p:cSldViewPr>
      <p:cViewPr varScale="1">
        <p:scale>
          <a:sx n="144" d="100"/>
          <a:sy n="144" d="100"/>
        </p:scale>
        <p:origin x="132" y="12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Иван Скиба" userId="a4a0efdb48a5ceca" providerId="LiveId" clId="{F1A3BCD5-8854-4EA5-AA2D-81D2EADE276F}"/>
    <pc:docChg chg="undo custSel addSld delSld modSld sldOrd">
      <pc:chgData name="Иван Скиба" userId="a4a0efdb48a5ceca" providerId="LiveId" clId="{F1A3BCD5-8854-4EA5-AA2D-81D2EADE276F}" dt="2025-01-30T11:28:15.661" v="2644" actId="20577"/>
      <pc:docMkLst>
        <pc:docMk/>
      </pc:docMkLst>
      <pc:sldChg chg="modSp mod">
        <pc:chgData name="Иван Скиба" userId="a4a0efdb48a5ceca" providerId="LiveId" clId="{F1A3BCD5-8854-4EA5-AA2D-81D2EADE276F}" dt="2025-01-29T15:07:22.041" v="17" actId="207"/>
        <pc:sldMkLst>
          <pc:docMk/>
          <pc:sldMk cId="3819504525" sldId="256"/>
        </pc:sldMkLst>
        <pc:spChg chg="mod">
          <ac:chgData name="Иван Скиба" userId="a4a0efdb48a5ceca" providerId="LiveId" clId="{F1A3BCD5-8854-4EA5-AA2D-81D2EADE276F}" dt="2025-01-29T15:06:57.694" v="3" actId="255"/>
          <ac:spMkLst>
            <pc:docMk/>
            <pc:sldMk cId="3819504525" sldId="256"/>
            <ac:spMk id="2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5:07:22.041" v="17" actId="207"/>
          <ac:spMkLst>
            <pc:docMk/>
            <pc:sldMk cId="3819504525" sldId="256"/>
            <ac:spMk id="8" creationId="{00000000-0000-0000-0000-000000000000}"/>
          </ac:spMkLst>
        </pc:spChg>
      </pc:sldChg>
      <pc:sldChg chg="delSp modSp mod">
        <pc:chgData name="Иван Скиба" userId="a4a0efdb48a5ceca" providerId="LiveId" clId="{F1A3BCD5-8854-4EA5-AA2D-81D2EADE276F}" dt="2025-01-30T11:24:40.665" v="2618" actId="20577"/>
        <pc:sldMkLst>
          <pc:docMk/>
          <pc:sldMk cId="2730872227" sldId="259"/>
        </pc:sldMkLst>
        <pc:spChg chg="mod">
          <ac:chgData name="Иван Скиба" userId="a4a0efdb48a5ceca" providerId="LiveId" clId="{F1A3BCD5-8854-4EA5-AA2D-81D2EADE276F}" dt="2025-01-29T19:00:20.239" v="2083" actId="2711"/>
          <ac:spMkLst>
            <pc:docMk/>
            <pc:sldMk cId="2730872227" sldId="259"/>
            <ac:spMk id="10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30T11:24:40.665" v="2618" actId="20577"/>
          <ac:spMkLst>
            <pc:docMk/>
            <pc:sldMk cId="2730872227" sldId="259"/>
            <ac:spMk id="11" creationId="{00000000-0000-0000-0000-000000000000}"/>
          </ac:spMkLst>
        </pc:spChg>
        <pc:spChg chg="del">
          <ac:chgData name="Иван Скиба" userId="a4a0efdb48a5ceca" providerId="LiveId" clId="{F1A3BCD5-8854-4EA5-AA2D-81D2EADE276F}" dt="2025-01-29T15:08:45.504" v="20" actId="478"/>
          <ac:spMkLst>
            <pc:docMk/>
            <pc:sldMk cId="2730872227" sldId="259"/>
            <ac:spMk id="12" creationId="{00000000-0000-0000-0000-000000000000}"/>
          </ac:spMkLst>
        </pc:spChg>
      </pc:sldChg>
      <pc:sldChg chg="modSp mod">
        <pc:chgData name="Иван Скиба" userId="a4a0efdb48a5ceca" providerId="LiveId" clId="{F1A3BCD5-8854-4EA5-AA2D-81D2EADE276F}" dt="2025-01-29T15:43:18.138" v="1299" actId="20577"/>
        <pc:sldMkLst>
          <pc:docMk/>
          <pc:sldMk cId="784768583" sldId="261"/>
        </pc:sldMkLst>
        <pc:spChg chg="mod">
          <ac:chgData name="Иван Скиба" userId="a4a0efdb48a5ceca" providerId="LiveId" clId="{F1A3BCD5-8854-4EA5-AA2D-81D2EADE276F}" dt="2025-01-29T15:43:18.138" v="1299" actId="20577"/>
          <ac:spMkLst>
            <pc:docMk/>
            <pc:sldMk cId="784768583" sldId="261"/>
            <ac:spMk id="11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5:11:40.396" v="27" actId="20577"/>
          <ac:spMkLst>
            <pc:docMk/>
            <pc:sldMk cId="784768583" sldId="261"/>
            <ac:spMk id="14" creationId="{00000000-0000-0000-0000-000000000000}"/>
          </ac:spMkLst>
        </pc:spChg>
      </pc:sldChg>
      <pc:sldChg chg="delSp modSp mod">
        <pc:chgData name="Иван Скиба" userId="a4a0efdb48a5ceca" providerId="LiveId" clId="{F1A3BCD5-8854-4EA5-AA2D-81D2EADE276F}" dt="2025-01-30T09:09:24.706" v="2609" actId="20577"/>
        <pc:sldMkLst>
          <pc:docMk/>
          <pc:sldMk cId="3187811851" sldId="313"/>
        </pc:sldMkLst>
        <pc:spChg chg="del">
          <ac:chgData name="Иван Скиба" userId="a4a0efdb48a5ceca" providerId="LiveId" clId="{F1A3BCD5-8854-4EA5-AA2D-81D2EADE276F}" dt="2025-01-30T09:04:46.329" v="2335" actId="478"/>
          <ac:spMkLst>
            <pc:docMk/>
            <pc:sldMk cId="3187811851" sldId="313"/>
            <ac:spMk id="8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30T09:09:24.706" v="2609" actId="20577"/>
          <ac:spMkLst>
            <pc:docMk/>
            <pc:sldMk cId="3187811851" sldId="313"/>
            <ac:spMk id="12" creationId="{00000000-0000-0000-0000-000000000000}"/>
          </ac:spMkLst>
        </pc:spChg>
      </pc:sldChg>
      <pc:sldChg chg="modSp mod">
        <pc:chgData name="Иван Скиба" userId="a4a0efdb48a5ceca" providerId="LiveId" clId="{F1A3BCD5-8854-4EA5-AA2D-81D2EADE276F}" dt="2025-01-29T18:58:28.177" v="2068" actId="14100"/>
        <pc:sldMkLst>
          <pc:docMk/>
          <pc:sldMk cId="318731374" sldId="314"/>
        </pc:sldMkLst>
        <pc:spChg chg="mod">
          <ac:chgData name="Иван Скиба" userId="a4a0efdb48a5ceca" providerId="LiveId" clId="{F1A3BCD5-8854-4EA5-AA2D-81D2EADE276F}" dt="2025-01-29T18:44:49.504" v="2053" actId="1076"/>
          <ac:spMkLst>
            <pc:docMk/>
            <pc:sldMk cId="318731374" sldId="314"/>
            <ac:spMk id="8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8:58:28.177" v="2068" actId="14100"/>
          <ac:spMkLst>
            <pc:docMk/>
            <pc:sldMk cId="318731374" sldId="314"/>
            <ac:spMk id="10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8:55:08.378" v="2058" actId="14100"/>
          <ac:spMkLst>
            <pc:docMk/>
            <pc:sldMk cId="318731374" sldId="314"/>
            <ac:spMk id="12" creationId="{00000000-0000-0000-0000-000000000000}"/>
          </ac:spMkLst>
        </pc:spChg>
      </pc:sldChg>
      <pc:sldChg chg="modSp mod">
        <pc:chgData name="Иван Скиба" userId="a4a0efdb48a5ceca" providerId="LiveId" clId="{F1A3BCD5-8854-4EA5-AA2D-81D2EADE276F}" dt="2025-01-29T18:42:28.166" v="2024" actId="14100"/>
        <pc:sldMkLst>
          <pc:docMk/>
          <pc:sldMk cId="1507607113" sldId="315"/>
        </pc:sldMkLst>
        <pc:spChg chg="mod">
          <ac:chgData name="Иван Скиба" userId="a4a0efdb48a5ceca" providerId="LiveId" clId="{F1A3BCD5-8854-4EA5-AA2D-81D2EADE276F}" dt="2025-01-29T18:42:28.166" v="2024" actId="14100"/>
          <ac:spMkLst>
            <pc:docMk/>
            <pc:sldMk cId="1507607113" sldId="315"/>
            <ac:spMk id="14" creationId="{00000000-0000-0000-0000-000000000000}"/>
          </ac:spMkLst>
        </pc:spChg>
      </pc:sldChg>
      <pc:sldChg chg="addSp delSp modSp mod">
        <pc:chgData name="Иван Скиба" userId="a4a0efdb48a5ceca" providerId="LiveId" clId="{F1A3BCD5-8854-4EA5-AA2D-81D2EADE276F}" dt="2025-01-29T18:43:35.541" v="2041" actId="207"/>
        <pc:sldMkLst>
          <pc:docMk/>
          <pc:sldMk cId="2984802632" sldId="316"/>
        </pc:sldMkLst>
        <pc:spChg chg="del mod">
          <ac:chgData name="Иван Скиба" userId="a4a0efdb48a5ceca" providerId="LiveId" clId="{F1A3BCD5-8854-4EA5-AA2D-81D2EADE276F}" dt="2025-01-29T18:43:09.375" v="2035" actId="478"/>
          <ac:spMkLst>
            <pc:docMk/>
            <pc:sldMk cId="2984802632" sldId="316"/>
            <ac:spMk id="17" creationId="{00000000-0000-0000-0000-000000000000}"/>
          </ac:spMkLst>
        </pc:spChg>
        <pc:spChg chg="del">
          <ac:chgData name="Иван Скиба" userId="a4a0efdb48a5ceca" providerId="LiveId" clId="{F1A3BCD5-8854-4EA5-AA2D-81D2EADE276F}" dt="2025-01-29T18:42:46.738" v="2027" actId="478"/>
          <ac:spMkLst>
            <pc:docMk/>
            <pc:sldMk cId="2984802632" sldId="316"/>
            <ac:spMk id="19" creationId="{00000000-0000-0000-0000-000000000000}"/>
          </ac:spMkLst>
        </pc:spChg>
        <pc:spChg chg="del">
          <ac:chgData name="Иван Скиба" userId="a4a0efdb48a5ceca" providerId="LiveId" clId="{F1A3BCD5-8854-4EA5-AA2D-81D2EADE276F}" dt="2025-01-29T18:42:50.084" v="2030" actId="478"/>
          <ac:spMkLst>
            <pc:docMk/>
            <pc:sldMk cId="2984802632" sldId="316"/>
            <ac:spMk id="20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8:43:35.541" v="2041" actId="207"/>
          <ac:spMkLst>
            <pc:docMk/>
            <pc:sldMk cId="2984802632" sldId="316"/>
            <ac:spMk id="21" creationId="{00000000-0000-0000-0000-000000000000}"/>
          </ac:spMkLst>
        </pc:spChg>
        <pc:spChg chg="del">
          <ac:chgData name="Иван Скиба" userId="a4a0efdb48a5ceca" providerId="LiveId" clId="{F1A3BCD5-8854-4EA5-AA2D-81D2EADE276F}" dt="2025-01-29T18:42:46.232" v="2026" actId="478"/>
          <ac:spMkLst>
            <pc:docMk/>
            <pc:sldMk cId="2984802632" sldId="316"/>
            <ac:spMk id="22" creationId="{00000000-0000-0000-0000-000000000000}"/>
          </ac:spMkLst>
        </pc:spChg>
        <pc:spChg chg="del">
          <ac:chgData name="Иван Скиба" userId="a4a0efdb48a5ceca" providerId="LiveId" clId="{F1A3BCD5-8854-4EA5-AA2D-81D2EADE276F}" dt="2025-01-29T18:42:49.462" v="2029" actId="478"/>
          <ac:spMkLst>
            <pc:docMk/>
            <pc:sldMk cId="2984802632" sldId="316"/>
            <ac:spMk id="23" creationId="{00000000-0000-0000-0000-000000000000}"/>
          </ac:spMkLst>
        </pc:spChg>
        <pc:spChg chg="add mod">
          <ac:chgData name="Иван Скиба" userId="a4a0efdb48a5ceca" providerId="LiveId" clId="{F1A3BCD5-8854-4EA5-AA2D-81D2EADE276F}" dt="2025-01-29T18:43:35.541" v="2041" actId="207"/>
          <ac:spMkLst>
            <pc:docMk/>
            <pc:sldMk cId="2984802632" sldId="316"/>
            <ac:spMk id="25" creationId="{678DA882-8370-4519-A071-DE4475CD5385}"/>
          </ac:spMkLst>
        </pc:spChg>
        <pc:cxnChg chg="mod">
          <ac:chgData name="Иван Скиба" userId="a4a0efdb48a5ceca" providerId="LiveId" clId="{F1A3BCD5-8854-4EA5-AA2D-81D2EADE276F}" dt="2025-01-29T18:42:48.459" v="2028" actId="1076"/>
          <ac:cxnSpMkLst>
            <pc:docMk/>
            <pc:sldMk cId="2984802632" sldId="316"/>
            <ac:cxnSpMk id="4" creationId="{00000000-0000-0000-0000-000000000000}"/>
          </ac:cxnSpMkLst>
        </pc:cxnChg>
        <pc:cxnChg chg="del">
          <ac:chgData name="Иван Скиба" userId="a4a0efdb48a5ceca" providerId="LiveId" clId="{F1A3BCD5-8854-4EA5-AA2D-81D2EADE276F}" dt="2025-01-29T18:42:45.079" v="2025" actId="478"/>
          <ac:cxnSpMkLst>
            <pc:docMk/>
            <pc:sldMk cId="2984802632" sldId="316"/>
            <ac:cxnSpMk id="24" creationId="{00000000-0000-0000-0000-000000000000}"/>
          </ac:cxnSpMkLst>
        </pc:cxnChg>
      </pc:sldChg>
      <pc:sldChg chg="modSp mod">
        <pc:chgData name="Иван Скиба" userId="a4a0efdb48a5ceca" providerId="LiveId" clId="{F1A3BCD5-8854-4EA5-AA2D-81D2EADE276F}" dt="2025-01-30T11:28:15.661" v="2644" actId="20577"/>
        <pc:sldMkLst>
          <pc:docMk/>
          <pc:sldMk cId="3910255073" sldId="317"/>
        </pc:sldMkLst>
        <pc:spChg chg="mod">
          <ac:chgData name="Иван Скиба" userId="a4a0efdb48a5ceca" providerId="LiveId" clId="{F1A3BCD5-8854-4EA5-AA2D-81D2EADE276F}" dt="2025-01-30T11:28:15.661" v="2644" actId="20577"/>
          <ac:spMkLst>
            <pc:docMk/>
            <pc:sldMk cId="3910255073" sldId="317"/>
            <ac:spMk id="14" creationId="{00000000-0000-0000-0000-000000000000}"/>
          </ac:spMkLst>
        </pc:spChg>
      </pc:sldChg>
      <pc:sldChg chg="modSp add mod ord">
        <pc:chgData name="Иван Скиба" userId="a4a0efdb48a5ceca" providerId="LiveId" clId="{F1A3BCD5-8854-4EA5-AA2D-81D2EADE276F}" dt="2025-01-29T15:43:10.876" v="1293" actId="20577"/>
        <pc:sldMkLst>
          <pc:docMk/>
          <pc:sldMk cId="3786952500" sldId="318"/>
        </pc:sldMkLst>
        <pc:spChg chg="mod">
          <ac:chgData name="Иван Скиба" userId="a4a0efdb48a5ceca" providerId="LiveId" clId="{F1A3BCD5-8854-4EA5-AA2D-81D2EADE276F}" dt="2025-01-29T15:43:10.876" v="1293" actId="20577"/>
          <ac:spMkLst>
            <pc:docMk/>
            <pc:sldMk cId="3786952500" sldId="318"/>
            <ac:spMk id="11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5:13:51.604" v="40" actId="20577"/>
          <ac:spMkLst>
            <pc:docMk/>
            <pc:sldMk cId="3786952500" sldId="318"/>
            <ac:spMk id="14" creationId="{00000000-0000-0000-0000-000000000000}"/>
          </ac:spMkLst>
        </pc:spChg>
      </pc:sldChg>
      <pc:sldChg chg="addSp delSp modSp add mod ord">
        <pc:chgData name="Иван Скиба" userId="a4a0efdb48a5ceca" providerId="LiveId" clId="{F1A3BCD5-8854-4EA5-AA2D-81D2EADE276F}" dt="2025-01-29T15:37:21.620" v="794"/>
        <pc:sldMkLst>
          <pc:docMk/>
          <pc:sldMk cId="2430435822" sldId="319"/>
        </pc:sldMkLst>
        <pc:spChg chg="mod">
          <ac:chgData name="Иван Скиба" userId="a4a0efdb48a5ceca" providerId="LiveId" clId="{F1A3BCD5-8854-4EA5-AA2D-81D2EADE276F}" dt="2025-01-29T15:14:56.981" v="49" actId="1076"/>
          <ac:spMkLst>
            <pc:docMk/>
            <pc:sldMk cId="2430435822" sldId="319"/>
            <ac:spMk id="2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5:17:18.178" v="94" actId="20577"/>
          <ac:spMkLst>
            <pc:docMk/>
            <pc:sldMk cId="2430435822" sldId="319"/>
            <ac:spMk id="11" creationId="{00000000-0000-0000-0000-000000000000}"/>
          </ac:spMkLst>
        </pc:spChg>
        <pc:spChg chg="del mod">
          <ac:chgData name="Иван Скиба" userId="a4a0efdb48a5ceca" providerId="LiveId" clId="{F1A3BCD5-8854-4EA5-AA2D-81D2EADE276F}" dt="2025-01-29T15:14:11.601" v="43" actId="478"/>
          <ac:spMkLst>
            <pc:docMk/>
            <pc:sldMk cId="2430435822" sldId="319"/>
            <ac:spMk id="14" creationId="{00000000-0000-0000-0000-000000000000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15" creationId="{797D3A5D-B8FE-40B8-BC2B-6450F8188683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16" creationId="{286519B1-B5F8-4005-950F-66324CC5A3C1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17" creationId="{F29779ED-DC52-413D-8C38-1DCCDF13CE1B}"/>
          </ac:spMkLst>
        </pc:spChg>
        <pc:spChg chg="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18" creationId="{00000000-0000-0000-0000-000000000000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19" creationId="{9AF13697-D2FA-43F5-86B4-C878EFD1D7DF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20" creationId="{26241C12-8771-4847-8A0D-F2C56484892E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21" creationId="{111408A2-F3B9-4691-BAE2-FC178F34A45D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25" creationId="{23B09E2E-8FF5-4370-8954-D6046B782102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26" creationId="{3FF2F69E-F222-4CA9-A57B-00ED4D473998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31" creationId="{20BAD330-613E-49EA-A51F-7FFC7DA6CE47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32" creationId="{8D1C2C0A-1FB6-485A-863C-0D14AF5FAC96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33" creationId="{A30B8452-F2FC-4859-8FA6-5D4BEA6EDE11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35" creationId="{3A80D742-E76B-4422-A328-D1E6EF784006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38" creationId="{86963E5E-C213-41F5-AB86-C5F1915EB244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40" creationId="{C8BBA8C6-2EC2-427C-9953-0EB41DE2260A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41" creationId="{A7FCEA4F-B7A3-4083-A922-0BEF091511C6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42" creationId="{BEA61F14-305F-4B85-A4C2-1BE91C3F2441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43" creationId="{0A2D1F44-77F2-49CE-A9BF-F1B7DF984515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44" creationId="{C8C155F6-AE52-4105-A55C-587BEDAEBF2B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45" creationId="{32905FE1-AAF4-46BD-AC2C-BF7D4D6217BC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46" creationId="{84D3F813-DFC7-455F-94F0-F890C9B89F42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47" creationId="{B74BF7F1-7FE0-40E4-B644-C0D8F8503FEE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49" creationId="{3D0A88F5-4435-4C6E-AD20-D009C80C0BC1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50" creationId="{AC8CBDB2-F1E8-4239-9C2E-521FCA120541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51" creationId="{631BA4E2-7304-4359-9E1E-F1C500E6FF15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52" creationId="{4330E394-C7AE-44B8-BC05-0F2AD2AA24EC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53" creationId="{5166AB73-2161-47F3-8E27-1BF15613D1AA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54" creationId="{A86283ED-468B-4405-85DB-A69D277A7F76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55" creationId="{3BB57E15-3488-4D59-9E5D-9E447BF25AE5}"/>
          </ac:spMkLst>
        </pc:spChg>
        <pc:spChg chg="add del mod">
          <ac:chgData name="Иван Скиба" userId="a4a0efdb48a5ceca" providerId="LiveId" clId="{F1A3BCD5-8854-4EA5-AA2D-81D2EADE276F}" dt="2025-01-29T15:14:20.942" v="45"/>
          <ac:spMkLst>
            <pc:docMk/>
            <pc:sldMk cId="2430435822" sldId="319"/>
            <ac:spMk id="57" creationId="{C2A29F06-9E31-4DF3-8129-69C8D0A10D1A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58" creationId="{A59FC856-BF1F-48EF-BEA9-96FBEED7E76F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59" creationId="{8FC1AAFB-7080-48B7-8895-7138E0CCD0BE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60" creationId="{F97CAA10-60AA-4BB4-9C81-676A7F4B9DD0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61" creationId="{DBE3D330-B017-4BD5-AE27-81BB12CC1FC6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62" creationId="{AB47978F-8BA1-4F99-9731-B348DD2F028E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63" creationId="{F7C6E871-E01E-4100-9BA1-975EF8AB916B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67" creationId="{29A7A491-B2A3-446E-9B98-518CB977913C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68" creationId="{28E04211-574B-4B32-A4DE-4A89FDB6A2E3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73" creationId="{F209D5E8-B241-4B7B-9EBE-467DCE488043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74" creationId="{16466FF6-9E9A-455C-9449-36F247BBE14D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75" creationId="{E75F6267-282E-4131-BEB6-BE11828976BC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77" creationId="{161C6F70-1D20-4ADB-993E-5DE70EE59C56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80" creationId="{97DC42C9-614A-469A-9935-76EFB911EF30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82" creationId="{E322FB2B-CA85-4E9F-9C7F-C5A0F32CA3D9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83" creationId="{0D230492-D575-4A26-A3F2-9B15D175C6AD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84" creationId="{44B5E0FD-25F2-49F6-BC63-C3DD7D990933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85" creationId="{5E5F6197-013B-4060-98D2-1512F25A987D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86" creationId="{5FDBC593-B2D6-4892-B3FC-CFF52B680E82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87" creationId="{CC617930-4673-4A25-9500-20C64C9F16AE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88" creationId="{692B908A-9C2D-436A-AAC6-014AE64A0D96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89" creationId="{D47594D9-7CC4-48D9-8E0D-F2CB8EC2744E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91" creationId="{D5B66F0C-5FB6-48DF-AE66-64415016DAB5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92" creationId="{E8EFB8E2-4FE0-4B53-B802-F461F64540BB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93" creationId="{84EB730E-14D3-4A81-A328-10AA469AB5F2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94" creationId="{727EDA88-8B8F-4D0F-879D-959FDAFA6EC9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95" creationId="{EE3BEB1E-3DB7-4EEF-B091-6893D90C3F71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96" creationId="{4C34C679-686F-4A84-A4C3-FE084E5DB355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97" creationId="{5CEA34D8-97CF-4606-AD7B-E4F5CFEFCE9F}"/>
          </ac:spMkLst>
        </pc:spChg>
        <pc:spChg chg="add mod">
          <ac:chgData name="Иван Скиба" userId="a4a0efdb48a5ceca" providerId="LiveId" clId="{F1A3BCD5-8854-4EA5-AA2D-81D2EADE276F}" dt="2025-01-29T15:17:39.363" v="95" actId="2711"/>
          <ac:spMkLst>
            <pc:docMk/>
            <pc:sldMk cId="2430435822" sldId="319"/>
            <ac:spMk id="99" creationId="{4AE5F691-C581-4E16-8622-C5E61ECDDB62}"/>
          </ac:spMkLst>
        </pc:sp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22" creationId="{896AA0FD-6297-4291-BB1C-CD56E660F64C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23" creationId="{7018641A-8721-4E8C-A752-F8DFF90BDB9F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24" creationId="{47688192-7FA3-41C5-8A8A-B11AB659AD7C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27" creationId="{AC4FD510-0766-4D93-8A84-9B7A008703D4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28" creationId="{84D1CF23-1764-4A2E-9338-138008CFE407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29" creationId="{C62EC504-456A-4978-B1F5-65182CCE4321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30" creationId="{5943D161-A0A9-4BE7-A457-CC4C498602C8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34" creationId="{A26DCA61-777E-4742-9318-21ABE494B7A1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36" creationId="{66C9C8B6-D0CE-4A39-A5C2-E18717F53236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37" creationId="{FD98EB90-7E2A-41A1-91F2-3098BD0A7C06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39" creationId="{DC2646F3-A1A8-4074-9A17-08624CE19B70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48" creationId="{C54A8DEE-247F-4F01-83B0-581384702E2A}"/>
          </ac:cxnSpMkLst>
        </pc:cxnChg>
        <pc:cxnChg chg="add del mod">
          <ac:chgData name="Иван Скиба" userId="a4a0efdb48a5ceca" providerId="LiveId" clId="{F1A3BCD5-8854-4EA5-AA2D-81D2EADE276F}" dt="2025-01-29T15:14:20.942" v="45"/>
          <ac:cxnSpMkLst>
            <pc:docMk/>
            <pc:sldMk cId="2430435822" sldId="319"/>
            <ac:cxnSpMk id="56" creationId="{6F7410CB-FA7D-4F84-9BBE-20FCEF0E4BD7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64" creationId="{218941F1-6B1B-45C2-A967-6331D93A87E4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65" creationId="{300AF3D2-FEAF-49A5-8319-8B164EDC26BC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66" creationId="{885D7520-87ED-497B-8178-1AB094BC088A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69" creationId="{63E93F44-5B00-414C-8240-9BAC1039BAFA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70" creationId="{6827A8DB-91FA-4C1D-8E41-7343C83A91C7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71" creationId="{D0E73F4A-0206-4E1B-9EA4-41F9B096AE59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72" creationId="{B9BE9666-AE4B-4EF9-9F33-259147B06E76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76" creationId="{EBBF777E-298F-41F0-B6C1-87200C2C8519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78" creationId="{340365A1-A8D0-4ECA-914B-3B66155A496D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79" creationId="{F3108DFD-8A8F-4AD2-9E89-31861FF381D5}"/>
          </ac:cxnSpMkLst>
        </pc:cxnChg>
        <pc:cxnChg chg="add mod">
          <ac:chgData name="Иван Скиба" userId="a4a0efdb48a5ceca" providerId="LiveId" clId="{F1A3BCD5-8854-4EA5-AA2D-81D2EADE276F}" dt="2025-01-29T15:14:43.802" v="47" actId="1076"/>
          <ac:cxnSpMkLst>
            <pc:docMk/>
            <pc:sldMk cId="2430435822" sldId="319"/>
            <ac:cxnSpMk id="81" creationId="{8180697A-5C1D-4C23-BE15-B52D1C350BB4}"/>
          </ac:cxnSpMkLst>
        </pc:cxnChg>
        <pc:cxnChg chg="add mod">
          <ac:chgData name="Иван Скиба" userId="a4a0efdb48a5ceca" providerId="LiveId" clId="{F1A3BCD5-8854-4EA5-AA2D-81D2EADE276F}" dt="2025-01-29T15:15:12.128" v="50" actId="1076"/>
          <ac:cxnSpMkLst>
            <pc:docMk/>
            <pc:sldMk cId="2430435822" sldId="319"/>
            <ac:cxnSpMk id="90" creationId="{DF34B76A-1D13-44E3-ADCA-35CA876E25A5}"/>
          </ac:cxnSpMkLst>
        </pc:cxnChg>
        <pc:cxnChg chg="add mod">
          <ac:chgData name="Иван Скиба" userId="a4a0efdb48a5ceca" providerId="LiveId" clId="{F1A3BCD5-8854-4EA5-AA2D-81D2EADE276F}" dt="2025-01-29T15:15:12.128" v="50" actId="1076"/>
          <ac:cxnSpMkLst>
            <pc:docMk/>
            <pc:sldMk cId="2430435822" sldId="319"/>
            <ac:cxnSpMk id="98" creationId="{01802470-AF17-4D49-9150-0C18118A1BEC}"/>
          </ac:cxnSpMkLst>
        </pc:cxnChg>
      </pc:sldChg>
      <pc:sldChg chg="modSp add mod ord">
        <pc:chgData name="Иван Скиба" userId="a4a0efdb48a5ceca" providerId="LiveId" clId="{F1A3BCD5-8854-4EA5-AA2D-81D2EADE276F}" dt="2025-01-29T15:45:21.015" v="1320" actId="20577"/>
        <pc:sldMkLst>
          <pc:docMk/>
          <pc:sldMk cId="239960165" sldId="320"/>
        </pc:sldMkLst>
        <pc:spChg chg="mod">
          <ac:chgData name="Иван Скиба" userId="a4a0efdb48a5ceca" providerId="LiveId" clId="{F1A3BCD5-8854-4EA5-AA2D-81D2EADE276F}" dt="2025-01-29T15:43:28.926" v="1306" actId="20577"/>
          <ac:spMkLst>
            <pc:docMk/>
            <pc:sldMk cId="239960165" sldId="320"/>
            <ac:spMk id="11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5:45:21.015" v="1320" actId="20577"/>
          <ac:spMkLst>
            <pc:docMk/>
            <pc:sldMk cId="239960165" sldId="320"/>
            <ac:spMk id="14" creationId="{00000000-0000-0000-0000-000000000000}"/>
          </ac:spMkLst>
        </pc:spChg>
      </pc:sldChg>
      <pc:sldChg chg="modSp add mod">
        <pc:chgData name="Иван Скиба" userId="a4a0efdb48a5ceca" providerId="LiveId" clId="{F1A3BCD5-8854-4EA5-AA2D-81D2EADE276F}" dt="2025-01-29T18:35:22.865" v="1936" actId="20577"/>
        <pc:sldMkLst>
          <pc:docMk/>
          <pc:sldMk cId="2921677775" sldId="321"/>
        </pc:sldMkLst>
        <pc:spChg chg="mod">
          <ac:chgData name="Иван Скиба" userId="a4a0efdb48a5ceca" providerId="LiveId" clId="{F1A3BCD5-8854-4EA5-AA2D-81D2EADE276F}" dt="2025-01-29T15:43:41.535" v="1315" actId="20577"/>
          <ac:spMkLst>
            <pc:docMk/>
            <pc:sldMk cId="2921677775" sldId="321"/>
            <ac:spMk id="11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8:35:22.865" v="1936" actId="20577"/>
          <ac:spMkLst>
            <pc:docMk/>
            <pc:sldMk cId="2921677775" sldId="321"/>
            <ac:spMk id="14" creationId="{00000000-0000-0000-0000-000000000000}"/>
          </ac:spMkLst>
        </pc:spChg>
      </pc:sldChg>
      <pc:sldChg chg="modSp add mod ord">
        <pc:chgData name="Иван Скиба" userId="a4a0efdb48a5ceca" providerId="LiveId" clId="{F1A3BCD5-8854-4EA5-AA2D-81D2EADE276F}" dt="2025-01-29T18:38:16.751" v="1964" actId="5793"/>
        <pc:sldMkLst>
          <pc:docMk/>
          <pc:sldMk cId="87963891" sldId="322"/>
        </pc:sldMkLst>
        <pc:spChg chg="mod">
          <ac:chgData name="Иван Скиба" userId="a4a0efdb48a5ceca" providerId="LiveId" clId="{F1A3BCD5-8854-4EA5-AA2D-81D2EADE276F}" dt="2025-01-29T15:20:39.392" v="141" actId="20577"/>
          <ac:spMkLst>
            <pc:docMk/>
            <pc:sldMk cId="87963891" sldId="322"/>
            <ac:spMk id="11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8:38:16.751" v="1964" actId="5793"/>
          <ac:spMkLst>
            <pc:docMk/>
            <pc:sldMk cId="87963891" sldId="322"/>
            <ac:spMk id="14" creationId="{00000000-0000-0000-0000-000000000000}"/>
          </ac:spMkLst>
        </pc:spChg>
      </pc:sldChg>
      <pc:sldChg chg="modSp add mod ord">
        <pc:chgData name="Иван Скиба" userId="a4a0efdb48a5ceca" providerId="LiveId" clId="{F1A3BCD5-8854-4EA5-AA2D-81D2EADE276F}" dt="2025-01-29T18:44:19.200" v="2045" actId="27636"/>
        <pc:sldMkLst>
          <pc:docMk/>
          <pc:sldMk cId="2843769552" sldId="323"/>
        </pc:sldMkLst>
        <pc:spChg chg="mod">
          <ac:chgData name="Иван Скиба" userId="a4a0efdb48a5ceca" providerId="LiveId" clId="{F1A3BCD5-8854-4EA5-AA2D-81D2EADE276F}" dt="2025-01-29T18:33:05.657" v="1830" actId="20577"/>
          <ac:spMkLst>
            <pc:docMk/>
            <pc:sldMk cId="2843769552" sldId="323"/>
            <ac:spMk id="11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8:44:19.200" v="2045" actId="27636"/>
          <ac:spMkLst>
            <pc:docMk/>
            <pc:sldMk cId="2843769552" sldId="323"/>
            <ac:spMk id="14" creationId="{00000000-0000-0000-0000-000000000000}"/>
          </ac:spMkLst>
        </pc:spChg>
      </pc:sldChg>
      <pc:sldChg chg="modSp add mod ord">
        <pc:chgData name="Иван Скиба" userId="a4a0efdb48a5ceca" providerId="LiveId" clId="{F1A3BCD5-8854-4EA5-AA2D-81D2EADE276F}" dt="2025-01-29T19:09:25.859" v="2303" actId="20577"/>
        <pc:sldMkLst>
          <pc:docMk/>
          <pc:sldMk cId="1940158587" sldId="324"/>
        </pc:sldMkLst>
        <pc:spChg chg="mod">
          <ac:chgData name="Иван Скиба" userId="a4a0efdb48a5ceca" providerId="LiveId" clId="{F1A3BCD5-8854-4EA5-AA2D-81D2EADE276F}" dt="2025-01-29T18:34:18.602" v="1896" actId="20577"/>
          <ac:spMkLst>
            <pc:docMk/>
            <pc:sldMk cId="1940158587" sldId="324"/>
            <ac:spMk id="11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9:09:25.859" v="2303" actId="20577"/>
          <ac:spMkLst>
            <pc:docMk/>
            <pc:sldMk cId="1940158587" sldId="324"/>
            <ac:spMk id="14" creationId="{00000000-0000-0000-0000-000000000000}"/>
          </ac:spMkLst>
        </pc:spChg>
      </pc:sldChg>
      <pc:sldChg chg="modSp add mod ord">
        <pc:chgData name="Иван Скиба" userId="a4a0efdb48a5ceca" providerId="LiveId" clId="{F1A3BCD5-8854-4EA5-AA2D-81D2EADE276F}" dt="2025-01-29T18:37:42.547" v="1963" actId="20577"/>
        <pc:sldMkLst>
          <pc:docMk/>
          <pc:sldMk cId="2625472883" sldId="325"/>
        </pc:sldMkLst>
        <pc:spChg chg="mod">
          <ac:chgData name="Иван Скиба" userId="a4a0efdb48a5ceca" providerId="LiveId" clId="{F1A3BCD5-8854-4EA5-AA2D-81D2EADE276F}" dt="2025-01-29T18:37:42.547" v="1963" actId="20577"/>
          <ac:spMkLst>
            <pc:docMk/>
            <pc:sldMk cId="2625472883" sldId="325"/>
            <ac:spMk id="11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8:37:19.124" v="1954" actId="20577"/>
          <ac:spMkLst>
            <pc:docMk/>
            <pc:sldMk cId="2625472883" sldId="325"/>
            <ac:spMk id="14" creationId="{00000000-0000-0000-0000-000000000000}"/>
          </ac:spMkLst>
        </pc:spChg>
      </pc:sldChg>
      <pc:sldChg chg="addSp delSp modSp add del mod ord">
        <pc:chgData name="Иван Скиба" userId="a4a0efdb48a5ceca" providerId="LiveId" clId="{F1A3BCD5-8854-4EA5-AA2D-81D2EADE276F}" dt="2025-01-29T18:39:10.042" v="1987" actId="47"/>
        <pc:sldMkLst>
          <pc:docMk/>
          <pc:sldMk cId="3255290454" sldId="326"/>
        </pc:sldMkLst>
        <pc:spChg chg="mod">
          <ac:chgData name="Иван Скиба" userId="a4a0efdb48a5ceca" providerId="LiveId" clId="{F1A3BCD5-8854-4EA5-AA2D-81D2EADE276F}" dt="2025-01-29T18:38:45.495" v="1983" actId="20577"/>
          <ac:spMkLst>
            <pc:docMk/>
            <pc:sldMk cId="3255290454" sldId="326"/>
            <ac:spMk id="11" creationId="{00000000-0000-0000-0000-000000000000}"/>
          </ac:spMkLst>
        </pc:spChg>
        <pc:spChg chg="del">
          <ac:chgData name="Иван Скиба" userId="a4a0efdb48a5ceca" providerId="LiveId" clId="{F1A3BCD5-8854-4EA5-AA2D-81D2EADE276F}" dt="2025-01-29T18:38:47.470" v="1984" actId="478"/>
          <ac:spMkLst>
            <pc:docMk/>
            <pc:sldMk cId="3255290454" sldId="326"/>
            <ac:spMk id="14" creationId="{00000000-0000-0000-0000-000000000000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7" creationId="{3687DCA8-7C14-4081-978D-A0DBE060221B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9" creationId="{93D69374-9B43-427E-8561-CE4B491012DA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20" creationId="{D10F43F6-DD9B-43BF-8DA0-4C8994569EB0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21" creationId="{7C1AA6DF-BBB0-4FF8-B277-2B48A4D8FF76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22" creationId="{BA96D789-9972-4A4B-BBE6-B3FDFE27646B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25" creationId="{896A76F7-AB78-4096-836A-BE6F69AB3C1D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27" creationId="{4AC69B7B-C6D2-4585-9A2B-EDA6AFA56547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28" creationId="{C16F5DCF-F6E0-471A-9955-0D89B81139B8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30" creationId="{3014D36E-664F-437D-A3B2-3C9847597DE5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31" creationId="{5A14BB67-FDC9-4F0C-ADBB-07BCB1647D34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33" creationId="{43757A9A-3299-4F39-BD0A-E850D70B5514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34" creationId="{1896EAFC-84FC-4BD6-BDEC-4E48AC070445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35" creationId="{6C41D70A-AC24-416B-B40C-00A0A5BE75B9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36" creationId="{5E389AA1-1A2F-4C33-A7D5-110A1445634F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37" creationId="{14886F19-A34E-4B68-9815-D3E93F553811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39" creationId="{869D8FEC-EDF7-4397-AF1D-798BF6A256DA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41" creationId="{CB0214B0-8FE8-47AA-AE7E-D8BEA056C681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42" creationId="{0C65AD43-AFC5-49AA-86F5-03CEF4A52C8E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43" creationId="{511EC776-F497-46A2-8BFA-EE51CCABCF08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44" creationId="{4A1E6759-964D-415E-A673-BCABF3EB47FD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45" creationId="{C57F19D5-6C0A-4178-AC08-B705727DBFD6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46" creationId="{118208CC-01C9-4A35-A247-019F6935B0BA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48" creationId="{1F577C91-82D0-42F9-A818-BA707B68F182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49" creationId="{52253B1D-1D82-432B-BDFD-9B8DDE81E597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50" creationId="{2F0C1BD9-308E-451B-A439-784D0BB7BB11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52" creationId="{23CBD033-C856-4025-A97C-2F4E03B99CF9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53" creationId="{83C5670E-B631-4F46-B106-144F4CEF8C60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54" creationId="{7E4F0075-B65D-42D1-8123-C3615D3D05DD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55" creationId="{6A9E4024-BA77-46D6-AFA0-601EF077A3F9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56" creationId="{CA50F6CD-B12E-4EA2-92F8-25ACE7B2FC63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58" creationId="{9F02C80D-44BF-4F63-B8B1-88B166335708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60" creationId="{6F100CDA-F448-4C42-B83F-591C06C8BEAE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61" creationId="{77B8F0F5-3203-4AC2-BB21-333E9E2AEEBF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62" creationId="{C2C6ED36-390E-4FD9-8484-FB511161BD93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63" creationId="{0745BA93-C09F-486B-B013-A40C9E0DA9C3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64" creationId="{6AB7A6B2-2A87-43FB-BB47-FC8B0A75CC85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65" creationId="{FD45CD3A-BD6F-4933-AE14-507BB4AE64F8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66" creationId="{1A8011A1-4E9C-4899-96FD-BF7A445FE239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67" creationId="{7483CFF1-E6C9-4C8D-B8F4-02536FFC9795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68" creationId="{71990BD4-2514-4EF1-A03D-82709E33A187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69" creationId="{6CAF89E8-774D-480B-A38C-B032A8FAFF30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70" creationId="{29759496-A03B-4564-B0A4-4157F130DD46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71" creationId="{AFE5C822-7A2F-4240-B7E9-D5F4632616CE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72" creationId="{8ADD837B-91C7-4B63-BB1A-6663600C3989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73" creationId="{6F7D1D1B-271C-4753-9B76-835E4AF25F61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74" creationId="{8587DF9A-4BF9-49F1-B703-B757AD91A02E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75" creationId="{CFA95099-992C-4B82-B655-8FBDA5C2C43C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76" creationId="{BE949316-2AFF-46F5-9E37-2922F8BE0B4E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77" creationId="{F2B2CC3A-8E6A-4443-AC4C-723BB80E849A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78" creationId="{DB120A71-4816-404E-AE19-0E4D8339C3BB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79" creationId="{01B02AA4-1B20-410D-9DAA-D1A625EF02EA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81" creationId="{28183237-02D3-45EE-812B-02BB889A29E3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82" creationId="{824B7380-2A8B-4A6B-81D8-C804A4C9BE60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83" creationId="{A4207013-1FDD-4953-914C-F3D7576C2AA7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84" creationId="{8CFA6163-328C-4D2D-B744-2D2D4FDD25CD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87" creationId="{623773F2-2475-438A-A948-0641C19F8DB8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88" creationId="{6679F1AD-159D-4A19-8E34-E67BA8CB7C1E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89" creationId="{454A21C0-535B-4C95-A6FB-9ABFF7FE1551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90" creationId="{5E2DEAD3-5287-4DD9-95C6-3560F42BD33C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91" creationId="{BADF1796-9599-4BD3-80EB-72D241237E66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92" creationId="{B13D8F97-CAFE-40C6-95C7-8D5BA17909C2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93" creationId="{393BA569-B9B7-43CF-A08A-71DF2DA7ACAB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94" creationId="{E83D9587-B64A-445D-88BA-5D430029F980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95" creationId="{0DC1538A-FDDF-4937-8309-34CB4DDD71CF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96" creationId="{4ED9D7F2-76D6-4590-A315-7AD4218B5645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97" creationId="{CCBD6556-958B-46C0-9C72-5246248F0D11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98" creationId="{F2BB700E-D4F1-444D-BA1E-5F4D5B0ED15F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99" creationId="{1A157969-D458-4871-B261-53BE54124444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00" creationId="{F7BF89FA-F37C-4BDB-8CC8-E2ADD7D28850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01" creationId="{40760EA7-28D6-428A-BB4A-AB58B97957AD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02" creationId="{28C79B65-571F-4339-B288-F3CE93F89081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03" creationId="{5B3E1C52-286E-42CE-9B8C-5938190AD096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04" creationId="{D01B795E-BDC0-44E2-9D7B-EB07EC6983F5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05" creationId="{D513B03A-92F4-4703-B6D5-F04A307BCF70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06" creationId="{E5A25F71-FC5F-4D31-9565-F240FDBBA920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07" creationId="{50BB5670-89E4-4DC3-9CDE-54FA27DA6055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08" creationId="{D6A502B1-C2CF-4068-967C-1795E4849AE1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09" creationId="{37981E34-0028-47E0-9865-8BD5BF819C73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10" creationId="{2D8F3C98-4504-4811-A8CB-10B827CD7585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11" creationId="{8667D326-522C-4DF5-8E7C-47234DCCB3EF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12" creationId="{6365B51A-28A4-47CF-8614-E3DA01538359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13" creationId="{693DF67C-FE05-486F-A575-51B9D427FB5F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14" creationId="{A2FD5E74-4317-43CC-8AAF-52FCA016A57E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15" creationId="{C4AE7D49-E660-46D4-A071-B4AE543F6082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16" creationId="{D42C0A06-AB16-43FA-838D-B984D2B4CE91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17" creationId="{E747C259-00ED-4829-A494-80193484840E}"/>
          </ac:spMkLst>
        </pc:spChg>
        <pc:spChg chg="add del mod">
          <ac:chgData name="Иван Скиба" userId="a4a0efdb48a5ceca" providerId="LiveId" clId="{F1A3BCD5-8854-4EA5-AA2D-81D2EADE276F}" dt="2025-01-29T18:39:08.253" v="1986"/>
          <ac:spMkLst>
            <pc:docMk/>
            <pc:sldMk cId="3255290454" sldId="326"/>
            <ac:spMk id="118" creationId="{3F113775-C274-4FAC-B1CD-32384C266AEB}"/>
          </ac:spMkLst>
        </pc:sp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15" creationId="{6DFD3C7D-67A1-41C4-987E-C806D9B90C48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16" creationId="{4825179C-483F-4D38-89FE-D36965ED33D9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23" creationId="{FE62C229-6607-4F30-93A3-CDE396C5A093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24" creationId="{4403C365-3038-4A4C-BAB8-FC094A89CA1E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26" creationId="{F9FA2C0A-CFD4-47B5-89E5-F773E5DD98C5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29" creationId="{F985AAA9-87E1-4596-AFB8-BD5F8A28CB0A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32" creationId="{865381BE-E9AB-4389-90FA-B0380D92D684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38" creationId="{1C0CED93-6150-4470-B621-326DE6AA6FC1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40" creationId="{76D6CD4D-0D9B-4747-8206-538BBC66C436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47" creationId="{8CD48EFD-D5AD-46F5-A6B0-23D3BB097638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51" creationId="{BFB7014E-D488-4073-9067-3429521E9779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57" creationId="{674320DB-48E3-4CA4-90D0-5919EA944FAF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59" creationId="{2BFB6D7F-49CF-406C-88BC-1BB494DAD73C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80" creationId="{AE0807D7-67DB-45A2-8A83-1F6FE0B348CC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85" creationId="{D902D76C-1A2A-499F-8CED-20CB6EF5CA3F}"/>
          </ac:cxnSpMkLst>
        </pc:cxnChg>
        <pc:cxnChg chg="add del mod">
          <ac:chgData name="Иван Скиба" userId="a4a0efdb48a5ceca" providerId="LiveId" clId="{F1A3BCD5-8854-4EA5-AA2D-81D2EADE276F}" dt="2025-01-29T18:39:08.253" v="1986"/>
          <ac:cxnSpMkLst>
            <pc:docMk/>
            <pc:sldMk cId="3255290454" sldId="326"/>
            <ac:cxnSpMk id="86" creationId="{BA75C9D5-9B14-4B3C-AAE3-C63FF2326F93}"/>
          </ac:cxnSpMkLst>
        </pc:cxnChg>
      </pc:sldChg>
      <pc:sldChg chg="addSp delSp modSp add mod">
        <pc:chgData name="Иван Скиба" userId="a4a0efdb48a5ceca" providerId="LiveId" clId="{F1A3BCD5-8854-4EA5-AA2D-81D2EADE276F}" dt="2025-01-29T18:40:46.179" v="2009" actId="1076"/>
        <pc:sldMkLst>
          <pc:docMk/>
          <pc:sldMk cId="2181438562" sldId="327"/>
        </pc:sldMkLst>
        <pc:spChg chg="mod">
          <ac:chgData name="Иван Скиба" userId="a4a0efdb48a5ceca" providerId="LiveId" clId="{F1A3BCD5-8854-4EA5-AA2D-81D2EADE276F}" dt="2025-01-29T18:39:43.338" v="2003" actId="20577"/>
          <ac:spMkLst>
            <pc:docMk/>
            <pc:sldMk cId="2181438562" sldId="327"/>
            <ac:spMk id="11" creationId="{00000000-0000-0000-0000-000000000000}"/>
          </ac:spMkLst>
        </pc:spChg>
        <pc:spChg chg="del">
          <ac:chgData name="Иван Скиба" userId="a4a0efdb48a5ceca" providerId="LiveId" clId="{F1A3BCD5-8854-4EA5-AA2D-81D2EADE276F}" dt="2025-01-29T18:39:30.243" v="1988" actId="478"/>
          <ac:spMkLst>
            <pc:docMk/>
            <pc:sldMk cId="2181438562" sldId="327"/>
            <ac:spMk id="14" creationId="{00000000-0000-0000-0000-000000000000}"/>
          </ac:spMkLst>
        </pc:spChg>
        <pc:picChg chg="add mod">
          <ac:chgData name="Иван Скиба" userId="a4a0efdb48a5ceca" providerId="LiveId" clId="{F1A3BCD5-8854-4EA5-AA2D-81D2EADE276F}" dt="2025-01-29T18:40:46.179" v="2009" actId="1076"/>
          <ac:picMkLst>
            <pc:docMk/>
            <pc:sldMk cId="2181438562" sldId="327"/>
            <ac:picMk id="15" creationId="{B72407AD-1651-4D58-8164-A15E89779083}"/>
          </ac:picMkLst>
        </pc:picChg>
      </pc:sldChg>
      <pc:sldChg chg="modSp add mod">
        <pc:chgData name="Иван Скиба" userId="a4a0efdb48a5ceca" providerId="LiveId" clId="{F1A3BCD5-8854-4EA5-AA2D-81D2EADE276F}" dt="2025-01-29T19:03:13.937" v="2117" actId="27636"/>
        <pc:sldMkLst>
          <pc:docMk/>
          <pc:sldMk cId="2297668505" sldId="328"/>
        </pc:sldMkLst>
        <pc:spChg chg="mod">
          <ac:chgData name="Иван Скиба" userId="a4a0efdb48a5ceca" providerId="LiveId" clId="{F1A3BCD5-8854-4EA5-AA2D-81D2EADE276F}" dt="2025-01-29T19:02:07.876" v="2111" actId="20577"/>
          <ac:spMkLst>
            <pc:docMk/>
            <pc:sldMk cId="2297668505" sldId="328"/>
            <ac:spMk id="10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9:03:13.937" v="2117" actId="27636"/>
          <ac:spMkLst>
            <pc:docMk/>
            <pc:sldMk cId="2297668505" sldId="328"/>
            <ac:spMk id="11" creationId="{00000000-0000-0000-0000-000000000000}"/>
          </ac:spMkLst>
        </pc:spChg>
      </pc:sldChg>
      <pc:sldChg chg="modSp add mod">
        <pc:chgData name="Иван Скиба" userId="a4a0efdb48a5ceca" providerId="LiveId" clId="{F1A3BCD5-8854-4EA5-AA2D-81D2EADE276F}" dt="2025-01-29T19:05:38.634" v="2146" actId="27636"/>
        <pc:sldMkLst>
          <pc:docMk/>
          <pc:sldMk cId="1752701825" sldId="329"/>
        </pc:sldMkLst>
        <pc:spChg chg="mod">
          <ac:chgData name="Иван Скиба" userId="a4a0efdb48a5ceca" providerId="LiveId" clId="{F1A3BCD5-8854-4EA5-AA2D-81D2EADE276F}" dt="2025-01-29T19:04:06.012" v="2140" actId="20577"/>
          <ac:spMkLst>
            <pc:docMk/>
            <pc:sldMk cId="1752701825" sldId="329"/>
            <ac:spMk id="10" creationId="{00000000-0000-0000-0000-000000000000}"/>
          </ac:spMkLst>
        </pc:spChg>
        <pc:spChg chg="mod">
          <ac:chgData name="Иван Скиба" userId="a4a0efdb48a5ceca" providerId="LiveId" clId="{F1A3BCD5-8854-4EA5-AA2D-81D2EADE276F}" dt="2025-01-29T19:05:38.634" v="2146" actId="27636"/>
          <ac:spMkLst>
            <pc:docMk/>
            <pc:sldMk cId="1752701825" sldId="329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17C8C-E7DF-4924-A2C6-62F0E551F02F}" type="datetimeFigureOut">
              <a:rPr lang="ru-RU" smtClean="0"/>
              <a:t>30.01.2025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F3663-B0D3-495C-A898-C3BF23AB85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40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485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473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9164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010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8774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5436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79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548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470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015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859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778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049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3406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F3663-B0D3-495C-A898-C3BF23AB859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915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AF1F9-3D12-408E-B804-35C330EDCEFA}" type="datetime1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246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FCC92-879A-4AEA-AECB-2D29999C0F8E}" type="datetime1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47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A7352-1A21-4014-90A2-A11B906D2F20}" type="datetime1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25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51520" y="4767264"/>
            <a:ext cx="576064" cy="273844"/>
          </a:xfrm>
        </p:spPr>
        <p:txBody>
          <a:bodyPr/>
          <a:lstStyle>
            <a:lvl1pPr algn="l">
              <a:defRPr/>
            </a:lvl1pPr>
          </a:lstStyle>
          <a:p>
            <a:fld id="{77B8531D-DCB1-4EDB-9A81-12E238DBCF3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78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B6D28-6354-45A9-A42A-476FC92776BD}" type="datetime1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06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9269-1427-4723-B13B-2B46D681C3DF}" type="datetime1">
              <a:rPr lang="ru-RU" smtClean="0"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98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D3E0-C87C-4C42-B323-795C9F85A7A9}" type="datetime1">
              <a:rPr lang="ru-RU" smtClean="0"/>
              <a:t>30.01.2025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00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416F1-D628-440A-8F31-DD7477EF1E71}" type="datetime1">
              <a:rPr lang="ru-RU" smtClean="0"/>
              <a:t>30.01.2025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10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B020-5152-4F96-8DDB-36542EC90850}" type="datetime1">
              <a:rPr lang="ru-RU" smtClean="0"/>
              <a:t>30.01.2025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77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3E280-0EB0-4544-9AA5-8ED058803167}" type="datetime1">
              <a:rPr lang="ru-RU" smtClean="0"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65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FD81-EB87-4073-982A-438EE302B35B}" type="datetime1">
              <a:rPr lang="ru-RU" smtClean="0"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Ссылка для цитирования: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54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30A16-6396-4A5C-BB5B-145290F05401}" type="datetime1">
              <a:rPr lang="ru-RU" smtClean="0"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Ссылка для цитирования: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8531D-DCB1-4EDB-9A81-12E238DBCF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1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1879" y="1462602"/>
            <a:ext cx="5652117" cy="187220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ru-RU" sz="2400" b="1" dirty="0">
                <a:solidFill>
                  <a:srgbClr val="005DAC"/>
                </a:solidFill>
                <a:latin typeface="+mn-lt"/>
              </a:rPr>
              <a:t>Клинический случай </a:t>
            </a:r>
            <a:r>
              <a:rPr lang="ru-RU" sz="2400" b="1" dirty="0" err="1">
                <a:solidFill>
                  <a:srgbClr val="005DAC"/>
                </a:solidFill>
                <a:latin typeface="+mn-lt"/>
              </a:rPr>
              <a:t>бивентрикулярной</a:t>
            </a:r>
            <a:r>
              <a:rPr lang="ru-RU" sz="2400" b="1" dirty="0">
                <a:solidFill>
                  <a:srgbClr val="005DAC"/>
                </a:solidFill>
                <a:latin typeface="+mn-lt"/>
              </a:rPr>
              <a:t> гипертрофической кардиомиопатии с мутацией в генах ACTC1 и LDB3, результаты первичной профилактики внезапной сердечной смерти</a:t>
            </a:r>
          </a:p>
        </p:txBody>
      </p:sp>
      <p:pic>
        <p:nvPicPr>
          <p:cNvPr id="1026" name="Picture 2" descr="C:\CLIENTS\Kardiologi\RKO-rus-ve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91630"/>
            <a:ext cx="1944216" cy="164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275856" y="1635094"/>
            <a:ext cx="0" cy="1429105"/>
          </a:xfrm>
          <a:prstGeom prst="line">
            <a:avLst/>
          </a:prstGeom>
          <a:ln w="28575">
            <a:solidFill>
              <a:srgbClr val="E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"/>
          <p:cNvSpPr>
            <a:spLocks noGrp="1"/>
          </p:cNvSpPr>
          <p:nvPr/>
        </p:nvSpPr>
        <p:spPr>
          <a:xfrm>
            <a:off x="3491880" y="4011910"/>
            <a:ext cx="2880320" cy="287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rgbClr val="E1586E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Ссылка для цитирования:</a:t>
            </a:r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ext Placeholder 3"/>
          <p:cNvSpPr>
            <a:spLocks noGrp="1"/>
          </p:cNvSpPr>
          <p:nvPr/>
        </p:nvSpPr>
        <p:spPr>
          <a:xfrm>
            <a:off x="3491880" y="3653186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Январь 2025</a:t>
            </a:r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/>
        </p:nvSpPr>
        <p:spPr>
          <a:xfrm>
            <a:off x="1475656" y="783863"/>
            <a:ext cx="6552728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Российский кардиологический журнал</a:t>
            </a:r>
            <a:endParaRPr lang="en-GB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504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10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dirty="0"/>
              <a:t>Ссылка для цитирования: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Анамнез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стационаре выполнена ЭХОКГ: признаки ассиметричной гипертрофии миокарда левого желудочка (ЛЖ), максимально - в средней трети МЖП (до 27 мм). Толщина МЖП в базальном отделе 14 мм, толщина задней стенки (ТЗС) в базальном отделе 10 мм, в средней трети 11 мм. Признаки диастолической дисфункции ЛЖ по 2 типу, правого желудочка - по 1 типу.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проведено нагрузочное тестирование, показаний к имплантации ИКД выявлено не было.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Пациенту было рекомендовано наблюдение у кардиолога по месту жительства, ограничение физических нагрузок, проведение генетического тестирования, магнитно-резонансной томографии (МРТ) сердца и прием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Верапамила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 мг 1 раз в сутки. 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677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11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dirty="0"/>
              <a:t>Ссылка для цитирования: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Анамнез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Проводилось динамическое наблюдение: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обследовании в 2018 г. был впервые выявлен повышенный уровень натрийуретического пептида (до 168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/мл).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ЭХОКГ от 2019г.: максимальная толщина миокарда 31 мм (обструкция ВТЛЖ).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ЭХО КГ в динамике в 2020-2022 гг. максимальная толщина миокарда левого желудочка не нарастала.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769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12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dirty="0"/>
              <a:t>Ссылка для цитирования: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Анамнез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ХМ ЭКГ в феврале 2022 года были выявлены эпизоды неустойчивой желудочковой тахикардии. </a:t>
            </a:r>
            <a:b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жалобы, анамнез заболевания и данные инструментальных исследований было принято решение об имплантации ИКД. Имплантация ИКД без осложнений в феврале 2022 года.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в мае 2022 года пациент перенес эпизод ФЖ, спровоцированный физической нагрузкой и купированный разрядом ИКД. Был госпитализирован, проведена коррекция терапии: </a:t>
            </a:r>
          </a:p>
          <a:p>
            <a:pPr marL="0" indent="0">
              <a:buNone/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Метопролол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мг/сутки</a:t>
            </a:r>
          </a:p>
          <a:p>
            <a:pPr marL="0" indent="0">
              <a:buNone/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Валсартан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 мг/сутки</a:t>
            </a:r>
          </a:p>
          <a:p>
            <a:pPr marL="0" indent="0">
              <a:buNone/>
            </a:pP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Эплеренон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мг/сутки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158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13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dirty="0"/>
              <a:t>Ссылка для цитирования: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Анамнез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488432" cy="3168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Настоящая госпитализация с целью обследования, проверки работы ИКД и коррекции медикаментозной терапии.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проверке ИКД от 16.08.2022 - отмечался эпизод фибрилляции желудочков, купированный разрядом дефибриллятора, за ним последовал эпизод неустойчивой желудочковой тахикардии.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ЭКГ: синусовый ритм, ЧСС 70 уд/мин, выраженная ГЛЖ с признаками перегрузки левых отделов.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ЭХО КГ без отрицательной динамики. 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КТ-коронарография: коронарные артерии без признаков стенозирования. КТ картина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миокардиального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мостика по ходу передней межжелудочковой артерии. Медикаментозная терапия без изменений.</a:t>
            </a: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472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14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dirty="0"/>
              <a:t>Ссылка для цитирования: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Физикальный осмотр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kern="150" dirty="0">
                <a:effectLst/>
                <a:latin typeface="Liberation Serif"/>
                <a:ea typeface="Noto Sans SC Regular"/>
                <a:cs typeface="FreeSans"/>
              </a:rPr>
              <a:t>Кожный покров, видимые слизистые физиологичной окраски, нормальной влажности. Лимфатические узлы не увеличены. Периферические отеки отсутствуют. Костно-мышечная система без особенностей. Аускультативно дыхание везикулярное, хрипов нет. ЧД 15 в мин. Тоны сердца громкие, ритмичные, выслушивается систолический шум, с максимальной интенсивностью в </a:t>
            </a:r>
            <a:r>
              <a:rPr lang="en-US" sz="1800" kern="150" dirty="0">
                <a:latin typeface="Liberation Serif"/>
                <a:ea typeface="Noto Sans SC Regular"/>
                <a:cs typeface="FreeSans"/>
              </a:rPr>
              <a:t>V</a:t>
            </a:r>
            <a:r>
              <a:rPr lang="ru-RU" sz="1800" kern="150" dirty="0">
                <a:latin typeface="Liberation Serif"/>
                <a:ea typeface="Noto Sans SC Regular"/>
                <a:cs typeface="FreeSans"/>
              </a:rPr>
              <a:t> точке аускультации. АД 120/70 мм рт. ст., ЧСС 70 в 1 мин. </a:t>
            </a:r>
            <a:r>
              <a:rPr lang="ru-RU" sz="1800" kern="150" dirty="0">
                <a:effectLst/>
                <a:latin typeface="Liberation Serif"/>
                <a:ea typeface="Noto Sans SC Regular"/>
                <a:cs typeface="FreeSans"/>
              </a:rPr>
              <a:t>Живот обычной формы, при пальпации мягкий, безболезненный. </a:t>
            </a:r>
            <a:r>
              <a:rPr lang="ru-RU" sz="1800" kern="150" dirty="0">
                <a:latin typeface="Liberation Serif"/>
                <a:ea typeface="Noto Sans SC Regular"/>
                <a:cs typeface="FreeSans"/>
              </a:rPr>
              <a:t>Физиологические отправления без особенностей. </a:t>
            </a:r>
            <a:endParaRPr lang="en-GB" dirty="0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63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15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dirty="0"/>
              <a:t>Ссылка для цитирования: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Временная шкала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B72407AD-1651-4D58-8164-A15E8977908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352" y="765736"/>
            <a:ext cx="7920880" cy="3962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1438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16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11560" y="4767264"/>
            <a:ext cx="5832648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Andreeva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S.E.,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Marusova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M.O.,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Bortsova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M.A. et al. Familial hypertrophic cardiomyopathy with midventricular obstruction associated with MYH7, FHOD3 and BAG3 gene variants: a case report. Russian Journal of Cardiology. 2024;29(10S):6146. (In Russ.) </a:t>
            </a:r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Андреева С.Е., Марусова М.О., Борцова М.А. и др. Семейная форма гипертрофической кардиомиопатии со </a:t>
            </a:r>
            <a:r>
              <a:rPr lang="ru-RU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среднежелудочковой</a:t>
            </a:r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обструкцией на фоне вариантов в генах 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MYH7, FHOD3 </a:t>
            </a:r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BAG3: </a:t>
            </a:r>
            <a:r>
              <a:rPr 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клинический случай. Российский кардиологический журнал. 2024;29(10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S):6146.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10.15829/1560-4071-2024-6146.</a:t>
            </a: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ДИСКУССИЯ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100501" y="858782"/>
            <a:ext cx="4320930" cy="3168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Данный клинический случай демонстрирует течение ГКМП, развившейся в детском возрасте, наблюдавшейся в течение нескольких лет взрослым врачом-кардиологом. Стратификация риска ВСС, в том числе тщательная оценка семейного анамнеза, динамическое наблюдение с выполнением ЭХОКГ, ХМ ЭКГ позволила своевременно определить показания к имплантации ИКД и купировать такое грозное осложнение ГКМП как фибрилляция желудочков.</a:t>
            </a:r>
            <a:endParaRPr lang="en-GB" sz="1800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4572000" y="847711"/>
            <a:ext cx="4572000" cy="3168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Несмотря на значительное количество публикаций по теме ГКМП, до сих пор недостаточно данных по конкретным генотипическим вариантам заболевания. Для данного клинического случая примечательным является и генетический вариант ГКМП. Мутации в генах ACTC1 и LDB3 являются редкими, а в научной литературе за последние 5 лет описано всего три клинических случая с данной генетической аномалией, что обуславливает значимость этого случая для научного сообщества. </a:t>
            </a:r>
            <a:endParaRPr lang="en-GB" sz="1800" dirty="0"/>
          </a:p>
        </p:txBody>
      </p:sp>
      <p:sp>
        <p:nvSpPr>
          <p:cNvPr id="14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31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17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ДИСКУССИЯ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395536" y="1224000"/>
            <a:ext cx="8496944" cy="3168000"/>
          </a:xfrm>
          <a:prstGeom prst="rect">
            <a:avLst/>
          </a:prstGeom>
        </p:spPr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Сочетание гипертрофии левого и правого желудочка, наличие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миокардиального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мостика, эпизоды ЖТ и ФЖ могут быть связаны с генетическим вариантом заболевания. Требуется более тщательное изучение особенностей течения ГКМП с данным генотипом для формирования лучших стратегий по управлению рисками у данной группы пациентов.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607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18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КЛЮЧЕВЫЕ МОМЕНТЫ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21" name="Content Placeholder 4"/>
          <p:cNvSpPr>
            <a:spLocks noGrp="1"/>
          </p:cNvSpPr>
          <p:nvPr>
            <p:ph sz="quarter" idx="12"/>
          </p:nvPr>
        </p:nvSpPr>
        <p:spPr>
          <a:xfrm>
            <a:off x="251521" y="843026"/>
            <a:ext cx="4176462" cy="3600932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Стратификация риска ВСС, сбор семейного анамнеза, оценка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эхокардиографических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параметров и данных суточного мониторирования ЭКГ в динамике является ключевой задачей в профилактике фатальных нарушений ритма у молодых пациентов.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572000" y="1116996"/>
            <a:ext cx="0" cy="295232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Content Placeholder 4">
            <a:extLst>
              <a:ext uri="{FF2B5EF4-FFF2-40B4-BE49-F238E27FC236}">
                <a16:creationId xmlns:a16="http://schemas.microsoft.com/office/drawing/2014/main" id="{678DA882-8370-4519-A071-DE4475CD5385}"/>
              </a:ext>
            </a:extLst>
          </p:cNvPr>
          <p:cNvSpPr txBox="1">
            <a:spLocks/>
          </p:cNvSpPr>
          <p:nvPr/>
        </p:nvSpPr>
        <p:spPr>
          <a:xfrm>
            <a:off x="4829200" y="834418"/>
            <a:ext cx="4176462" cy="3600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Сочетание мутаций генов ACTC1 и LDB3 может быть ассоциировано с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бивентрикулярной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гипертрофией миокарда и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миокардиальным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мостиком, что требует подтверждения с участием большего числа наблюдений.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8026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19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dirty="0"/>
              <a:t>Ссылка для цитирования: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400110"/>
          </a:xfrm>
        </p:spPr>
        <p:txBody>
          <a:bodyPr anchor="t">
            <a:spAutoFit/>
          </a:bodyPr>
          <a:lstStyle/>
          <a:p>
            <a:pPr algn="l"/>
            <a:r>
              <a:rPr lang="ru-RU" sz="2000" b="1">
                <a:solidFill>
                  <a:srgbClr val="005DAC"/>
                </a:solidFill>
              </a:rPr>
              <a:t>ЛИТЕРАТУРА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Czimbalmos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Csecs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I, Toth A et al. The demanding grey zone: Sport indices by cardiac magnetic resonance imaging differentiate hypertrophic cardiomyopathy from athlete's heart.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One. 2019;14(2):e0211624. doi:10.1371/journal.pone.0211624. 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Maron BJ,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Rowin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EJ, Maron MS Global Burden of Hypertrophic Cardiomyopathy. JACC Heart Fail. 2018;6(5):376-378. doi:10.1016/j.jchf.2018.03.004.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Patel N, Shetty NS,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Pampana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et al. Sex-Associated Differences in Clinical Outcomes After Septal Reduction Therapies in Hypertrophic Cardiomyopathy. Mayo Clin Proc. 2024;99(12):1933-1944. doi:10.1016/j.mayocp.2024.05.026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Engel TR. Diagnosis of Hypertrophic Cardiomyopathy: Who Is in Charge Here-The Physician or the Computer? J Am Coll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Cardiol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2020;75(7):734-735. doi:10.1016/j.jacc.2019.12.028.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Liu Q, Li D, Berger AE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al.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Survival and prognostic factors in hypertrophic cardiomyopathy: a meta-analysis. Sci Rep. 2017;7(1):11957. doi:10.1038/s41598-017-12289-4. 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Andreeva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S.E.,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Marusova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M.O.,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Bortsova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M.A. et al. Familial hypertrophic cardiomyopathy with midventricular obstruction associated with MYH7, FHOD3 and BAG3 gene variants: a case report. Russian Journal of Cardiology. 2024;29(10S):6146. (In Russ.)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Андреева С.Е., Марусова М.О., Борцова М.А. и др. Семейная форма гипертрофической кардиомиопатии со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среднежелудочковой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обструкцией на фоне вариантов в генах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MYH7, FHOD3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BAG3: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клинический случай. Российский кардиологический журнал. 2024;29(10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S):6146.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10.15829/1560-4071-2024-6146.</a:t>
            </a: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255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4176464" cy="400110"/>
          </a:xfrm>
        </p:spPr>
        <p:txBody>
          <a:bodyPr wrap="square"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ВВЕДЕНИЕ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5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2</a:t>
            </a:fld>
            <a:endParaRPr lang="ru-RU" dirty="0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54006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Czimbalmos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C,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Csecs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I, Toth A et al. The demanding grey zone: Sport indices by cardiac magnetic resonance imaging differentiate hypertrophic cardiomyopathy from athlete's heart.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PLoS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One. 2019;14(2):e0211624.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10.1371/journal.pone.0211624. </a:t>
            </a: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708648" cy="336029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Гипертрофическая кардиомиопатия (ГКМП) — это аутосомно-доминантное заболевание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кардиомиоцитов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вызываемое мутациями в генах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саркомера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связанных с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саркомерами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белков, кодирующих элементы сократительного аппарата сердца. 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Характерные структурные изменения сердца включают гипертрофию левого желудочка (ГЛЖ), которая может привести к обструкции выносящего тракта левого желудочка (ВТЛЖ), в том числе и динамической, диастолической дисфункции, ишемии миокарда, нарушениям ритма и вторичной митральной регургитации. Имеются данные, что ГКМП является наиболее распространенной установленной причиной внезапной сердечной смерти (ВСС) у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внешне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здоровых людей в возрасте моложе 35 лет, включая людей со спортивным сердцем.</a:t>
            </a:r>
            <a:endParaRPr lang="en-GB" dirty="0"/>
          </a:p>
        </p:txBody>
      </p:sp>
      <p:sp>
        <p:nvSpPr>
          <p:cNvPr id="15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872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1547663" y="2212504"/>
            <a:ext cx="1944216" cy="622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лилиния 4"/>
          <p:cNvSpPr/>
          <p:nvPr/>
        </p:nvSpPr>
        <p:spPr>
          <a:xfrm>
            <a:off x="3343276" y="2129905"/>
            <a:ext cx="5800725" cy="787400"/>
          </a:xfrm>
          <a:custGeom>
            <a:avLst/>
            <a:gdLst>
              <a:gd name="connsiteX0" fmla="*/ 50800 w 5803900"/>
              <a:gd name="connsiteY0" fmla="*/ 0 h 787400"/>
              <a:gd name="connsiteX1" fmla="*/ 5803900 w 5803900"/>
              <a:gd name="connsiteY1" fmla="*/ 0 h 787400"/>
              <a:gd name="connsiteX2" fmla="*/ 5803900 w 5803900"/>
              <a:gd name="connsiteY2" fmla="*/ 787400 h 787400"/>
              <a:gd name="connsiteX3" fmla="*/ 25400 w 5803900"/>
              <a:gd name="connsiteY3" fmla="*/ 787400 h 787400"/>
              <a:gd name="connsiteX4" fmla="*/ 393700 w 5803900"/>
              <a:gd name="connsiteY4" fmla="*/ 419100 h 787400"/>
              <a:gd name="connsiteX5" fmla="*/ 0 w 5803900"/>
              <a:gd name="connsiteY5" fmla="*/ 25400 h 787400"/>
              <a:gd name="connsiteX6" fmla="*/ 50800 w 5803900"/>
              <a:gd name="connsiteY6" fmla="*/ 0 h 787400"/>
              <a:gd name="connsiteX0" fmla="*/ 25400 w 5778500"/>
              <a:gd name="connsiteY0" fmla="*/ 0 h 787400"/>
              <a:gd name="connsiteX1" fmla="*/ 5778500 w 5778500"/>
              <a:gd name="connsiteY1" fmla="*/ 0 h 787400"/>
              <a:gd name="connsiteX2" fmla="*/ 5778500 w 5778500"/>
              <a:gd name="connsiteY2" fmla="*/ 787400 h 787400"/>
              <a:gd name="connsiteX3" fmla="*/ 0 w 5778500"/>
              <a:gd name="connsiteY3" fmla="*/ 787400 h 787400"/>
              <a:gd name="connsiteX4" fmla="*/ 368300 w 5778500"/>
              <a:gd name="connsiteY4" fmla="*/ 419100 h 787400"/>
              <a:gd name="connsiteX5" fmla="*/ 26988 w 5778500"/>
              <a:gd name="connsiteY5" fmla="*/ 215900 h 787400"/>
              <a:gd name="connsiteX6" fmla="*/ 25400 w 5778500"/>
              <a:gd name="connsiteY6" fmla="*/ 0 h 787400"/>
              <a:gd name="connsiteX0" fmla="*/ 25400 w 5778500"/>
              <a:gd name="connsiteY0" fmla="*/ 0 h 787400"/>
              <a:gd name="connsiteX1" fmla="*/ 5778500 w 5778500"/>
              <a:gd name="connsiteY1" fmla="*/ 0 h 787400"/>
              <a:gd name="connsiteX2" fmla="*/ 5778500 w 5778500"/>
              <a:gd name="connsiteY2" fmla="*/ 787400 h 787400"/>
              <a:gd name="connsiteX3" fmla="*/ 0 w 5778500"/>
              <a:gd name="connsiteY3" fmla="*/ 787400 h 787400"/>
              <a:gd name="connsiteX4" fmla="*/ 368300 w 5778500"/>
              <a:gd name="connsiteY4" fmla="*/ 419100 h 787400"/>
              <a:gd name="connsiteX5" fmla="*/ 25400 w 5778500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390525 w 5800725"/>
              <a:gd name="connsiteY4" fmla="*/ 419100 h 787400"/>
              <a:gd name="connsiteX5" fmla="*/ 0 w 5800725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404812 w 5800725"/>
              <a:gd name="connsiteY4" fmla="*/ 390525 h 787400"/>
              <a:gd name="connsiteX5" fmla="*/ 0 w 5800725"/>
              <a:gd name="connsiteY5" fmla="*/ 0 h 787400"/>
              <a:gd name="connsiteX0" fmla="*/ 0 w 5800725"/>
              <a:gd name="connsiteY0" fmla="*/ 0 h 787400"/>
              <a:gd name="connsiteX1" fmla="*/ 5800725 w 5800725"/>
              <a:gd name="connsiteY1" fmla="*/ 0 h 787400"/>
              <a:gd name="connsiteX2" fmla="*/ 5800725 w 5800725"/>
              <a:gd name="connsiteY2" fmla="*/ 787400 h 787400"/>
              <a:gd name="connsiteX3" fmla="*/ 22225 w 5800725"/>
              <a:gd name="connsiteY3" fmla="*/ 787400 h 787400"/>
              <a:gd name="connsiteX4" fmla="*/ 366712 w 5800725"/>
              <a:gd name="connsiteY4" fmla="*/ 381000 h 787400"/>
              <a:gd name="connsiteX5" fmla="*/ 0 w 5800725"/>
              <a:gd name="connsiteY5" fmla="*/ 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00725" h="787400">
                <a:moveTo>
                  <a:pt x="0" y="0"/>
                </a:moveTo>
                <a:lnTo>
                  <a:pt x="5800725" y="0"/>
                </a:lnTo>
                <a:lnTo>
                  <a:pt x="5800725" y="787400"/>
                </a:lnTo>
                <a:lnTo>
                  <a:pt x="22225" y="787400"/>
                </a:lnTo>
                <a:lnTo>
                  <a:pt x="366712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851920" y="2235990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Спасибо  за  внимание!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20</a:t>
            </a:fld>
            <a:endParaRPr lang="ru-RU"/>
          </a:p>
        </p:txBody>
      </p:sp>
      <p:sp>
        <p:nvSpPr>
          <p:cNvPr id="7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207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4176464" cy="400110"/>
          </a:xfrm>
        </p:spPr>
        <p:txBody>
          <a:bodyPr wrap="square"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ВВЕДЕНИЕ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5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3</a:t>
            </a:fld>
            <a:endParaRPr lang="ru-RU" dirty="0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54006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Maron BJ,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Rowin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EJ, Maron MS. Global Burden of Hypertrophic Cardiomyopathy. JACC Heart Fail. 2018;6(5):376-378.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10.1016/j.jchf.2018.03.004.</a:t>
            </a: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Patel N, Shetty NS,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Pampana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et al. Sex-Associated Differences in Clinical Outcomes After Septal Reduction Therapies in Hypertrophic Cardiomyopathy. Mayo Clin Proc. 2024;99(12):1933-1944.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10.1016/j.mayocp.2024.05.026</a:t>
            </a:r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708648" cy="336029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Распространенность ГКМП среди населения в целом в мире составляет 0,2% (1 из 500 взрослых), исходя из данных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эхокардиографических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(ЭХОКГ) исследований.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морфологии сердца встречаются у порядка 25% родственников пациентов с ГКМП и выявляются чаще у мужчин, хотя заболевание наследуется аутосомно-доминантным путем и не имеет генетически обоснованной половой принадлежности.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60% пациентов с ГКМП удается установить генную мутацию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саркомера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связанных с ним генов, в связи с чем сбор подробного семейного анамнеза имеет решающее значение в стратификации риска у пациентов с данным заболеванием. Тщательный сбор анамнеза и оценка физикального статуса могут также помочь определить пациентов с высоким риском фатальных нарушений ритма. 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668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4176464" cy="400110"/>
          </a:xfrm>
        </p:spPr>
        <p:txBody>
          <a:bodyPr wrap="square" anchor="t">
            <a:sp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ВВЕДЕНИЕ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5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4</a:t>
            </a:fld>
            <a:endParaRPr lang="ru-RU" dirty="0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54006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Engel TR. Diagnosis of Hypertrophic Cardiomyopathy: Who Is in Charge Here-The Physician or the Computer? J Am Coll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Cardiol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2020;75(7):734-735.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10.1016/j.jacc.2019.12.028.</a:t>
            </a:r>
          </a:p>
          <a:p>
            <a:pPr algn="l"/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Liu Q, Li D, Berger AE, Johns RA, Gao L. Survival and prognostic factors in hypertrophic cardiomyopathy: a meta-analysis. Sci Rep. 2017 Sep 20;7(1):11957. </a:t>
            </a:r>
            <a:r>
              <a:rPr lang="en-US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10.1038/s41598-017-12289-4. </a:t>
            </a:r>
          </a:p>
          <a:p>
            <a:pPr algn="l"/>
            <a:endParaRPr lang="ru-RU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708648" cy="3360295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Наиболее частыми проявлениями ГКМП являются усталость, одышка, боль в области грудной клетки, ощущение сердцебиения 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синкопальные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состояния. 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Раннее начало медикаментозной терапии, имплантация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кардиовертера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-дефибриллятора и проведение оперативного лечения в случае наличия показаний значительно улучшают показатели выживаемости при ГКМП за последние несколько десятилетий.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преимущественно молодой возраст первичного выявления ГКМП, в том числе и необходимость наблюдения взрослых пациентов, а также наличие современных эффективных методов коррекции сердечно-сосудистого риска, коллективу авторов представляется актуальным повышение осведомленности врачей о данном заболевании и о современных подходах к ведению данной группы пациентов на практическом примере.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01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5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Исследования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539552" y="1224000"/>
            <a:ext cx="7632898" cy="3168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подтверждения диагноза использовались следующие исследования: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клинические (общепринятый физикальный осмотр)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лабораторные 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NT-proBNP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генетические (молекулярно-генетическое исследование)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инструментальные (электрокардиография, эхокардиография,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холтеровское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мониторирование ЭКГ, стресс-ЭКГ с физической нагрузкой)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811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6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Жалобы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Пациент, 22 года, предъявляет жалобы на эпизоды потери сознания, одышку при подъеме по лестнице на 3 этаж, давящую боль в грудной клетке слева, головокружение, потемнение в глазах, возникающие при физической нагрузке и проходящие в покое самостоятельно.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768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7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 dirty="0"/>
              <a:t>Ссылка для цитирования: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Анамнез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Дебют заболевания в 15 лет, когда у пациента впервые появились неспецифические жалобы на плохую переносимость душных помещений, повышенную утомляемость, слабость, одышку при умеренной физической нагрузке.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Пациент был обследован амбулаторно, выполнено ЭХОКГ, по данным которого было установлено, что у пациента имеются признаки гипертрофии базального отдела межжелудочковой перегородки (МЖП) до 14,5 мм, признаков обструкции ВТЛЖ не выявлено.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Было рекомендовано наблюдение у детского кардиолога, контроль ЭХОКГ в динамике.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Через полгода у пациента впервые произошла потеря сознания, которая развилась на фоне физической нагрузки,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связи с чем он был госпитализирован в детское кардиологическое отделение в 2018 году в возрасте 16 лет. </a:t>
            </a:r>
            <a:endParaRPr lang="en-GB" dirty="0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60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531D-DCB1-4EDB-9A81-12E238DBCF35}" type="slidenum">
              <a:rPr lang="ru-RU" smtClean="0"/>
              <a:t>8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Семейный анамнез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4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972000" y="1224000"/>
            <a:ext cx="7128392" cy="3168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Дед пробанда по маминой линии внезапно умер в 33 года, страдал заболеванием сердца, каким - неизвестно, дед пробанда по отцовской линии умер в 62 года во сне, отец ребенка внезапно умер в 41 год, причина неизвестна, мать имеет установленный диагноз ГКМП, у родного брата имеется подтвержденное носительство генов ACTC1 и LDB3.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представления механизма наследования было составлено генеалогическое дерево.</a:t>
            </a:r>
          </a:p>
          <a:p>
            <a:endParaRPr lang="en-GB" dirty="0"/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952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4932040" cy="4835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5D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3" descr="C:\CLIENTS\Kardiologi\2021_March\RKO-rus-goriz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0" b="12591"/>
          <a:stretch/>
        </p:blipFill>
        <p:spPr bwMode="auto">
          <a:xfrm>
            <a:off x="7240488" y="106799"/>
            <a:ext cx="1470596" cy="47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69168" y="4793043"/>
            <a:ext cx="576064" cy="273844"/>
          </a:xfrm>
        </p:spPr>
        <p:txBody>
          <a:bodyPr/>
          <a:lstStyle/>
          <a:p>
            <a:fld id="{77B8531D-DCB1-4EDB-9A81-12E238DBCF35}" type="slidenum">
              <a:rPr lang="ru-RU" smtClean="0"/>
              <a:t>9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71600" y="4767264"/>
            <a:ext cx="77152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/>
            <a:r>
              <a:rPr lang="ru-RU"/>
              <a:t>Ссылка для цитирования:</a:t>
            </a:r>
            <a:endParaRPr lang="ru-RU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39552" y="102394"/>
            <a:ext cx="6552728" cy="857250"/>
          </a:xfrm>
        </p:spPr>
        <p:txBody>
          <a:bodyPr anchor="t">
            <a:normAutofit/>
          </a:bodyPr>
          <a:lstStyle/>
          <a:p>
            <a:pPr algn="l"/>
            <a:r>
              <a:rPr lang="ru-RU" sz="2000" b="1" dirty="0">
                <a:solidFill>
                  <a:srgbClr val="005DAC"/>
                </a:solidFill>
              </a:rPr>
              <a:t>ПРЕДСТАВЛЕНИЕ СЛУЧАЯ</a:t>
            </a:r>
            <a:br>
              <a:rPr lang="en-GB" sz="2000" b="1" dirty="0">
                <a:solidFill>
                  <a:srgbClr val="005DAC"/>
                </a:solidFill>
              </a:rPr>
            </a:br>
            <a:r>
              <a:rPr lang="ru-RU" sz="1800" b="1" dirty="0">
                <a:solidFill>
                  <a:srgbClr val="005DAC"/>
                </a:solidFill>
              </a:rPr>
              <a:t>Генеалогическое дерево</a:t>
            </a:r>
            <a:endParaRPr lang="en-GB" sz="1800" b="1" dirty="0">
              <a:solidFill>
                <a:srgbClr val="005DAC"/>
              </a:solidFill>
            </a:endParaRPr>
          </a:p>
        </p:txBody>
      </p:sp>
      <p:sp>
        <p:nvSpPr>
          <p:cNvPr id="12" name="Text Placeholder 3"/>
          <p:cNvSpPr>
            <a:spLocks noGrp="1"/>
          </p:cNvSpPr>
          <p:nvPr/>
        </p:nvSpPr>
        <p:spPr>
          <a:xfrm>
            <a:off x="5800328" y="4678207"/>
            <a:ext cx="2880320" cy="360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Российский кардиологический журнал</a:t>
            </a:r>
            <a:endParaRPr lang="en-GB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A59FC856-BF1F-48EF-BEA9-96FBEED7E76F}"/>
              </a:ext>
            </a:extLst>
          </p:cNvPr>
          <p:cNvSpPr/>
          <p:nvPr/>
        </p:nvSpPr>
        <p:spPr>
          <a:xfrm>
            <a:off x="2965114" y="3405147"/>
            <a:ext cx="437990" cy="43799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8FC1AAFB-7080-48B7-8895-7138E0CCD0BE}"/>
              </a:ext>
            </a:extLst>
          </p:cNvPr>
          <p:cNvSpPr/>
          <p:nvPr/>
        </p:nvSpPr>
        <p:spPr>
          <a:xfrm>
            <a:off x="4012707" y="3405147"/>
            <a:ext cx="437990" cy="43799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Овал 59">
            <a:extLst>
              <a:ext uri="{FF2B5EF4-FFF2-40B4-BE49-F238E27FC236}">
                <a16:creationId xmlns:a16="http://schemas.microsoft.com/office/drawing/2014/main" id="{F97CAA10-60AA-4BB4-9C81-676A7F4B9DD0}"/>
              </a:ext>
            </a:extLst>
          </p:cNvPr>
          <p:cNvSpPr/>
          <p:nvPr/>
        </p:nvSpPr>
        <p:spPr>
          <a:xfrm>
            <a:off x="1812509" y="2083811"/>
            <a:ext cx="437990" cy="4379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DBE3D330-B017-4BD5-AE27-81BB12CC1FC6}"/>
              </a:ext>
            </a:extLst>
          </p:cNvPr>
          <p:cNvSpPr/>
          <p:nvPr/>
        </p:nvSpPr>
        <p:spPr>
          <a:xfrm>
            <a:off x="5165310" y="2083812"/>
            <a:ext cx="437990" cy="437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Овал 61">
            <a:extLst>
              <a:ext uri="{FF2B5EF4-FFF2-40B4-BE49-F238E27FC236}">
                <a16:creationId xmlns:a16="http://schemas.microsoft.com/office/drawing/2014/main" id="{AB47978F-8BA1-4F99-9731-B348DD2F028E}"/>
              </a:ext>
            </a:extLst>
          </p:cNvPr>
          <p:cNvSpPr/>
          <p:nvPr/>
        </p:nvSpPr>
        <p:spPr>
          <a:xfrm>
            <a:off x="1197786" y="1080105"/>
            <a:ext cx="437990" cy="43799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F7C6E871-E01E-4100-9BA1-975EF8AB916B}"/>
              </a:ext>
            </a:extLst>
          </p:cNvPr>
          <p:cNvSpPr/>
          <p:nvPr/>
        </p:nvSpPr>
        <p:spPr>
          <a:xfrm>
            <a:off x="2427231" y="1080105"/>
            <a:ext cx="437990" cy="437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218941F1-6B1B-45C2-A967-6331D93A87E4}"/>
              </a:ext>
            </a:extLst>
          </p:cNvPr>
          <p:cNvCxnSpPr>
            <a:stCxn id="60" idx="6"/>
            <a:endCxn id="61" idx="1"/>
          </p:cNvCxnSpPr>
          <p:nvPr/>
        </p:nvCxnSpPr>
        <p:spPr>
          <a:xfrm>
            <a:off x="2250499" y="2302806"/>
            <a:ext cx="2914811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Соединитель: уступ 64">
            <a:extLst>
              <a:ext uri="{FF2B5EF4-FFF2-40B4-BE49-F238E27FC236}">
                <a16:creationId xmlns:a16="http://schemas.microsoft.com/office/drawing/2014/main" id="{300AF3D2-FEAF-49A5-8319-8B164EDC26BC}"/>
              </a:ext>
            </a:extLst>
          </p:cNvPr>
          <p:cNvCxnSpPr>
            <a:endCxn id="58" idx="0"/>
          </p:cNvCxnSpPr>
          <p:nvPr/>
        </p:nvCxnSpPr>
        <p:spPr>
          <a:xfrm rot="5400000">
            <a:off x="2894837" y="2592079"/>
            <a:ext cx="1102340" cy="523796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Соединитель: уступ 65">
            <a:extLst>
              <a:ext uri="{FF2B5EF4-FFF2-40B4-BE49-F238E27FC236}">
                <a16:creationId xmlns:a16="http://schemas.microsoft.com/office/drawing/2014/main" id="{885D7520-87ED-497B-8178-1AB094BC088A}"/>
              </a:ext>
            </a:extLst>
          </p:cNvPr>
          <p:cNvCxnSpPr>
            <a:endCxn id="59" idx="0"/>
          </p:cNvCxnSpPr>
          <p:nvPr/>
        </p:nvCxnSpPr>
        <p:spPr>
          <a:xfrm rot="16200000" flipH="1">
            <a:off x="3418633" y="2592078"/>
            <a:ext cx="1102340" cy="523797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Овал 66">
            <a:extLst>
              <a:ext uri="{FF2B5EF4-FFF2-40B4-BE49-F238E27FC236}">
                <a16:creationId xmlns:a16="http://schemas.microsoft.com/office/drawing/2014/main" id="{29A7A491-B2A3-446E-9B98-518CB977913C}"/>
              </a:ext>
            </a:extLst>
          </p:cNvPr>
          <p:cNvSpPr/>
          <p:nvPr/>
        </p:nvSpPr>
        <p:spPr>
          <a:xfrm>
            <a:off x="4562112" y="1072612"/>
            <a:ext cx="437990" cy="43799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28E04211-574B-4B32-A4DE-4A89FDB6A2E3}"/>
              </a:ext>
            </a:extLst>
          </p:cNvPr>
          <p:cNvSpPr/>
          <p:nvPr/>
        </p:nvSpPr>
        <p:spPr>
          <a:xfrm>
            <a:off x="5791557" y="1072612"/>
            <a:ext cx="437990" cy="437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63E93F44-5B00-414C-8240-9BAC1039BAFA}"/>
              </a:ext>
            </a:extLst>
          </p:cNvPr>
          <p:cNvCxnSpPr>
            <a:cxnSpLocks/>
            <a:stCxn id="60" idx="0"/>
          </p:cNvCxnSpPr>
          <p:nvPr/>
        </p:nvCxnSpPr>
        <p:spPr>
          <a:xfrm flipV="1">
            <a:off x="2031504" y="1299100"/>
            <a:ext cx="0" cy="7847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>
            <a:extLst>
              <a:ext uri="{FF2B5EF4-FFF2-40B4-BE49-F238E27FC236}">
                <a16:creationId xmlns:a16="http://schemas.microsoft.com/office/drawing/2014/main" id="{6827A8DB-91FA-4C1D-8E41-7343C83A91C7}"/>
              </a:ext>
            </a:extLst>
          </p:cNvPr>
          <p:cNvCxnSpPr>
            <a:cxnSpLocks/>
          </p:cNvCxnSpPr>
          <p:nvPr/>
        </p:nvCxnSpPr>
        <p:spPr>
          <a:xfrm flipV="1">
            <a:off x="5395830" y="1299100"/>
            <a:ext cx="0" cy="7847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D0E73F4A-0206-4E1B-9EA4-41F9B096AE59}"/>
              </a:ext>
            </a:extLst>
          </p:cNvPr>
          <p:cNvCxnSpPr>
            <a:stCxn id="67" idx="6"/>
            <a:endCxn id="68" idx="1"/>
          </p:cNvCxnSpPr>
          <p:nvPr/>
        </p:nvCxnSpPr>
        <p:spPr>
          <a:xfrm>
            <a:off x="5000102" y="1291607"/>
            <a:ext cx="79145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B9BE9666-AE4B-4EF9-9F33-259147B06E76}"/>
              </a:ext>
            </a:extLst>
          </p:cNvPr>
          <p:cNvCxnSpPr>
            <a:cxnSpLocks/>
            <a:stCxn id="62" idx="6"/>
            <a:endCxn id="63" idx="1"/>
          </p:cNvCxnSpPr>
          <p:nvPr/>
        </p:nvCxnSpPr>
        <p:spPr>
          <a:xfrm>
            <a:off x="1635776" y="1299100"/>
            <a:ext cx="79145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F209D5E8-B241-4B7B-9EBE-467DCE488043}"/>
              </a:ext>
            </a:extLst>
          </p:cNvPr>
          <p:cNvSpPr txBox="1"/>
          <p:nvPr/>
        </p:nvSpPr>
        <p:spPr>
          <a:xfrm>
            <a:off x="220049" y="1110687"/>
            <a:ext cx="558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6466FF6-9E9A-455C-9449-36F247BBE14D}"/>
              </a:ext>
            </a:extLst>
          </p:cNvPr>
          <p:cNvSpPr txBox="1"/>
          <p:nvPr/>
        </p:nvSpPr>
        <p:spPr>
          <a:xfrm>
            <a:off x="228534" y="2118139"/>
            <a:ext cx="558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75F6267-282E-4131-BEB6-BE11828976BC}"/>
              </a:ext>
            </a:extLst>
          </p:cNvPr>
          <p:cNvSpPr txBox="1"/>
          <p:nvPr/>
        </p:nvSpPr>
        <p:spPr>
          <a:xfrm>
            <a:off x="228534" y="3439476"/>
            <a:ext cx="558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id="{EBBF777E-298F-41F0-B6C1-87200C2C8519}"/>
              </a:ext>
            </a:extLst>
          </p:cNvPr>
          <p:cNvCxnSpPr>
            <a:cxnSpLocks/>
          </p:cNvCxnSpPr>
          <p:nvPr/>
        </p:nvCxnSpPr>
        <p:spPr>
          <a:xfrm flipV="1">
            <a:off x="2965114" y="3843137"/>
            <a:ext cx="218995" cy="2382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161C6F70-1D20-4ADB-993E-5DE70EE59C56}"/>
              </a:ext>
            </a:extLst>
          </p:cNvPr>
          <p:cNvSpPr txBox="1"/>
          <p:nvPr/>
        </p:nvSpPr>
        <p:spPr>
          <a:xfrm>
            <a:off x="2262025" y="1545967"/>
            <a:ext cx="760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 года,</a:t>
            </a:r>
            <a:b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ВСС</a:t>
            </a:r>
          </a:p>
        </p:txBody>
      </p: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340365A1-A8D0-4ECA-914B-3B66155A496D}"/>
              </a:ext>
            </a:extLst>
          </p:cNvPr>
          <p:cNvCxnSpPr>
            <a:cxnSpLocks/>
          </p:cNvCxnSpPr>
          <p:nvPr/>
        </p:nvCxnSpPr>
        <p:spPr>
          <a:xfrm flipV="1">
            <a:off x="2427231" y="1080105"/>
            <a:ext cx="437990" cy="4304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>
            <a:extLst>
              <a:ext uri="{FF2B5EF4-FFF2-40B4-BE49-F238E27FC236}">
                <a16:creationId xmlns:a16="http://schemas.microsoft.com/office/drawing/2014/main" id="{F3108DFD-8A8F-4AD2-9E89-31861FF381D5}"/>
              </a:ext>
            </a:extLst>
          </p:cNvPr>
          <p:cNvCxnSpPr>
            <a:cxnSpLocks/>
          </p:cNvCxnSpPr>
          <p:nvPr/>
        </p:nvCxnSpPr>
        <p:spPr>
          <a:xfrm flipV="1">
            <a:off x="5791556" y="1072612"/>
            <a:ext cx="437990" cy="4304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97DC42C9-614A-469A-9935-76EFB911EF30}"/>
              </a:ext>
            </a:extLst>
          </p:cNvPr>
          <p:cNvSpPr txBox="1"/>
          <p:nvPr/>
        </p:nvSpPr>
        <p:spPr>
          <a:xfrm>
            <a:off x="5630191" y="1503109"/>
            <a:ext cx="760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62 года,</a:t>
            </a: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ВСС</a:t>
            </a:r>
          </a:p>
        </p:txBody>
      </p: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id="{8180697A-5C1D-4C23-BE15-B52D1C350BB4}"/>
              </a:ext>
            </a:extLst>
          </p:cNvPr>
          <p:cNvCxnSpPr>
            <a:cxnSpLocks/>
          </p:cNvCxnSpPr>
          <p:nvPr/>
        </p:nvCxnSpPr>
        <p:spPr>
          <a:xfrm flipV="1">
            <a:off x="5165310" y="2087557"/>
            <a:ext cx="437990" cy="4304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E322FB2B-CA85-4E9F-9C7F-C5A0F32CA3D9}"/>
              </a:ext>
            </a:extLst>
          </p:cNvPr>
          <p:cNvSpPr txBox="1"/>
          <p:nvPr/>
        </p:nvSpPr>
        <p:spPr>
          <a:xfrm>
            <a:off x="5015469" y="2539161"/>
            <a:ext cx="760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 год,</a:t>
            </a: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ВСС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D230492-D575-4A26-A3F2-9B15D175C6AD}"/>
              </a:ext>
            </a:extLst>
          </p:cNvPr>
          <p:cNvSpPr txBox="1"/>
          <p:nvPr/>
        </p:nvSpPr>
        <p:spPr>
          <a:xfrm>
            <a:off x="2803749" y="4081342"/>
            <a:ext cx="7607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года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44B5E0FD-25F2-49F6-BC63-C3DD7D990933}"/>
              </a:ext>
            </a:extLst>
          </p:cNvPr>
          <p:cNvSpPr txBox="1"/>
          <p:nvPr/>
        </p:nvSpPr>
        <p:spPr>
          <a:xfrm>
            <a:off x="1653814" y="2520980"/>
            <a:ext cx="7607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 года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E5F6197-013B-4060-98D2-1512F25A987D}"/>
              </a:ext>
            </a:extLst>
          </p:cNvPr>
          <p:cNvSpPr txBox="1"/>
          <p:nvPr/>
        </p:nvSpPr>
        <p:spPr>
          <a:xfrm>
            <a:off x="3851343" y="4081341"/>
            <a:ext cx="7607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лет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FDBC593-B2D6-4892-B3FC-CFF52B680E82}"/>
              </a:ext>
            </a:extLst>
          </p:cNvPr>
          <p:cNvSpPr txBox="1"/>
          <p:nvPr/>
        </p:nvSpPr>
        <p:spPr>
          <a:xfrm>
            <a:off x="4416117" y="1517897"/>
            <a:ext cx="7607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74 года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C617930-4673-4A25-9500-20C64C9F16AE}"/>
              </a:ext>
            </a:extLst>
          </p:cNvPr>
          <p:cNvSpPr txBox="1"/>
          <p:nvPr/>
        </p:nvSpPr>
        <p:spPr>
          <a:xfrm>
            <a:off x="1036421" y="1545967"/>
            <a:ext cx="7607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 лет</a:t>
            </a:r>
          </a:p>
        </p:txBody>
      </p:sp>
      <p:sp>
        <p:nvSpPr>
          <p:cNvPr id="88" name="Овал 87">
            <a:extLst>
              <a:ext uri="{FF2B5EF4-FFF2-40B4-BE49-F238E27FC236}">
                <a16:creationId xmlns:a16="http://schemas.microsoft.com/office/drawing/2014/main" id="{692B908A-9C2D-436A-AAC6-014AE64A0D96}"/>
              </a:ext>
            </a:extLst>
          </p:cNvPr>
          <p:cNvSpPr/>
          <p:nvPr/>
        </p:nvSpPr>
        <p:spPr>
          <a:xfrm>
            <a:off x="6820118" y="1480019"/>
            <a:ext cx="437990" cy="43799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Прямоугольник 88">
            <a:extLst>
              <a:ext uri="{FF2B5EF4-FFF2-40B4-BE49-F238E27FC236}">
                <a16:creationId xmlns:a16="http://schemas.microsoft.com/office/drawing/2014/main" id="{D47594D9-7CC4-48D9-8E0D-F2CB8EC2744E}"/>
              </a:ext>
            </a:extLst>
          </p:cNvPr>
          <p:cNvSpPr/>
          <p:nvPr/>
        </p:nvSpPr>
        <p:spPr>
          <a:xfrm>
            <a:off x="6820118" y="3199442"/>
            <a:ext cx="437990" cy="437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0" name="Прямая соединительная линия 89">
            <a:extLst>
              <a:ext uri="{FF2B5EF4-FFF2-40B4-BE49-F238E27FC236}">
                <a16:creationId xmlns:a16="http://schemas.microsoft.com/office/drawing/2014/main" id="{DF34B76A-1D13-44E3-ADCA-35CA876E25A5}"/>
              </a:ext>
            </a:extLst>
          </p:cNvPr>
          <p:cNvCxnSpPr>
            <a:cxnSpLocks/>
          </p:cNvCxnSpPr>
          <p:nvPr/>
        </p:nvCxnSpPr>
        <p:spPr>
          <a:xfrm flipV="1">
            <a:off x="6820118" y="3199442"/>
            <a:ext cx="437990" cy="4304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Овал 90">
            <a:extLst>
              <a:ext uri="{FF2B5EF4-FFF2-40B4-BE49-F238E27FC236}">
                <a16:creationId xmlns:a16="http://schemas.microsoft.com/office/drawing/2014/main" id="{D5B66F0C-5FB6-48DF-AE66-64415016DAB5}"/>
              </a:ext>
            </a:extLst>
          </p:cNvPr>
          <p:cNvSpPr/>
          <p:nvPr/>
        </p:nvSpPr>
        <p:spPr>
          <a:xfrm>
            <a:off x="6820118" y="2026324"/>
            <a:ext cx="437990" cy="43799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Прямоугольник 91">
            <a:extLst>
              <a:ext uri="{FF2B5EF4-FFF2-40B4-BE49-F238E27FC236}">
                <a16:creationId xmlns:a16="http://schemas.microsoft.com/office/drawing/2014/main" id="{E8EFB8E2-4FE0-4B53-B802-F461F64540BB}"/>
              </a:ext>
            </a:extLst>
          </p:cNvPr>
          <p:cNvSpPr/>
          <p:nvPr/>
        </p:nvSpPr>
        <p:spPr>
          <a:xfrm>
            <a:off x="6820118" y="2595227"/>
            <a:ext cx="437990" cy="43799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4EB730E-14D3-4A81-A328-10AA469AB5F2}"/>
              </a:ext>
            </a:extLst>
          </p:cNvPr>
          <p:cNvSpPr txBox="1"/>
          <p:nvPr/>
        </p:nvSpPr>
        <p:spPr>
          <a:xfrm>
            <a:off x="7326295" y="1530379"/>
            <a:ext cx="2769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Здоровая женщина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27EDA88-8B8F-4D0F-879D-959FDAFA6EC9}"/>
              </a:ext>
            </a:extLst>
          </p:cNvPr>
          <p:cNvSpPr txBox="1"/>
          <p:nvPr/>
        </p:nvSpPr>
        <p:spPr>
          <a:xfrm>
            <a:off x="7326295" y="2146500"/>
            <a:ext cx="2769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Больная женщина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E3BEB1E-3DB7-4EEF-B091-6893D90C3F71}"/>
              </a:ext>
            </a:extLst>
          </p:cNvPr>
          <p:cNvSpPr txBox="1"/>
          <p:nvPr/>
        </p:nvSpPr>
        <p:spPr>
          <a:xfrm>
            <a:off x="7326295" y="2644090"/>
            <a:ext cx="2769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Больной мужчина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C34C679-686F-4A84-A4C3-FE084E5DB355}"/>
              </a:ext>
            </a:extLst>
          </p:cNvPr>
          <p:cNvSpPr txBox="1"/>
          <p:nvPr/>
        </p:nvSpPr>
        <p:spPr>
          <a:xfrm>
            <a:off x="7326295" y="3289530"/>
            <a:ext cx="2769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Смерть</a:t>
            </a:r>
          </a:p>
        </p:txBody>
      </p:sp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id="{5CEA34D8-97CF-4606-AD7B-E4F5CFEFCE9F}"/>
              </a:ext>
            </a:extLst>
          </p:cNvPr>
          <p:cNvSpPr/>
          <p:nvPr/>
        </p:nvSpPr>
        <p:spPr>
          <a:xfrm>
            <a:off x="6812243" y="3774479"/>
            <a:ext cx="437990" cy="43799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8" name="Прямая со стрелкой 97">
            <a:extLst>
              <a:ext uri="{FF2B5EF4-FFF2-40B4-BE49-F238E27FC236}">
                <a16:creationId xmlns:a16="http://schemas.microsoft.com/office/drawing/2014/main" id="{01802470-AF17-4D49-9150-0C18118A1BEC}"/>
              </a:ext>
            </a:extLst>
          </p:cNvPr>
          <p:cNvCxnSpPr>
            <a:cxnSpLocks/>
          </p:cNvCxnSpPr>
          <p:nvPr/>
        </p:nvCxnSpPr>
        <p:spPr>
          <a:xfrm flipV="1">
            <a:off x="6812243" y="4212469"/>
            <a:ext cx="218995" cy="2382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4AE5F691-C581-4E16-8622-C5E61ECDDB62}"/>
              </a:ext>
            </a:extLst>
          </p:cNvPr>
          <p:cNvSpPr txBox="1"/>
          <p:nvPr/>
        </p:nvSpPr>
        <p:spPr>
          <a:xfrm>
            <a:off x="7326295" y="3838753"/>
            <a:ext cx="2769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Пробанд</a:t>
            </a:r>
          </a:p>
        </p:txBody>
      </p:sp>
    </p:spTree>
    <p:extLst>
      <p:ext uri="{BB962C8B-B14F-4D97-AF65-F5344CB8AC3E}">
        <p14:creationId xmlns:p14="http://schemas.microsoft.com/office/powerpoint/2010/main" val="24304358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2278</TotalTime>
  <Words>2107</Words>
  <Application>Microsoft Office PowerPoint</Application>
  <PresentationFormat>Экран (16:9)</PresentationFormat>
  <Paragraphs>162</Paragraphs>
  <Slides>20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Liberation Serif</vt:lpstr>
      <vt:lpstr>Times New Roman</vt:lpstr>
      <vt:lpstr>Тема Office</vt:lpstr>
      <vt:lpstr>Клинический случай бивентрикулярной гипертрофической кардиомиопатии с мутацией в генах ACTC1 и LDB3, результаты первичной профилактики внезапной сердечной смерти</vt:lpstr>
      <vt:lpstr>ВВЕДЕНИЕ</vt:lpstr>
      <vt:lpstr>ВВЕДЕНИЕ</vt:lpstr>
      <vt:lpstr>ВВЕДЕНИЕ</vt:lpstr>
      <vt:lpstr>ПРЕДСТАВЛЕНИЕ СЛУЧАЯ Исследования</vt:lpstr>
      <vt:lpstr>ПРЕДСТАВЛЕНИЕ СЛУЧАЯ Жалобы</vt:lpstr>
      <vt:lpstr>ПРЕДСТАВЛЕНИЕ СЛУЧАЯ Анамнез</vt:lpstr>
      <vt:lpstr>ПРЕДСТАВЛЕНИЕ СЛУЧАЯ Семейный анамнез</vt:lpstr>
      <vt:lpstr>ПРЕДСТАВЛЕНИЕ СЛУЧАЯ Генеалогическое дерево</vt:lpstr>
      <vt:lpstr>ПРЕДСТАВЛЕНИЕ СЛУЧАЯ Анамнез</vt:lpstr>
      <vt:lpstr>ПРЕДСТАВЛЕНИЕ СЛУЧАЯ Анамнез</vt:lpstr>
      <vt:lpstr>ПРЕДСТАВЛЕНИЕ СЛУЧАЯ Анамнез</vt:lpstr>
      <vt:lpstr>ПРЕДСТАВЛЕНИЕ СЛУЧАЯ Анамнез</vt:lpstr>
      <vt:lpstr>ПРЕДСТАВЛЕНИЕ СЛУЧАЯ Физикальный осмотр</vt:lpstr>
      <vt:lpstr>ПРЕДСТАВЛЕНИЕ СЛУЧАЯ Временная шкала</vt:lpstr>
      <vt:lpstr>ДИСКУССИЯ</vt:lpstr>
      <vt:lpstr>ДИСКУССИЯ</vt:lpstr>
      <vt:lpstr>КЛЮЧЕВЫЕ МОМЕНТЫ</vt:lpstr>
      <vt:lpstr>ЛИТЕРАТУРА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Tema</dc:creator>
  <cp:lastModifiedBy>Иван Скиба</cp:lastModifiedBy>
  <cp:revision>189</cp:revision>
  <dcterms:created xsi:type="dcterms:W3CDTF">2021-03-22T11:30:15Z</dcterms:created>
  <dcterms:modified xsi:type="dcterms:W3CDTF">2025-01-30T11:28:42Z</dcterms:modified>
</cp:coreProperties>
</file>