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0" y="-10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" name="Рисунок 1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857232"/>
            <a:ext cx="7572428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профессор Загидуллин</dc:creator>
  <cp:lastModifiedBy>user</cp:lastModifiedBy>
  <cp:revision>6</cp:revision>
  <dcterms:created xsi:type="dcterms:W3CDTF">2012-04-19T07:57:52Z</dcterms:created>
  <dcterms:modified xsi:type="dcterms:W3CDTF">2016-01-26T14:38:27Z</dcterms:modified>
</cp:coreProperties>
</file>