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0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0267825896762911"/>
          <c:y val="5.5555555555555532E-2"/>
          <c:w val="0.87232174103237092"/>
          <c:h val="0.73577136191309456"/>
        </c:manualLayout>
      </c:layout>
      <c:lineChart>
        <c:grouping val="stacked"/>
        <c:ser>
          <c:idx val="0"/>
          <c:order val="0"/>
          <c:tx>
            <c:strRef>
              <c:f>Лист1!$E$3</c:f>
              <c:strCache>
                <c:ptCount val="1"/>
                <c:pt idx="0">
                  <c:v>pathological TS</c:v>
                </c:pt>
              </c:strCache>
            </c:strRef>
          </c:tx>
          <c:spPr>
            <a:ln w="4762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28575" cap="sq">
                <a:solidFill>
                  <a:schemeClr val="tx1"/>
                </a:solidFill>
              </a:ln>
              <a:effectLst/>
            </c:spPr>
          </c:marker>
          <c:cat>
            <c:numRef>
              <c:f>Лист1!$F$2:$J$2</c:f>
              <c:numCache>
                <c:formatCode>General</c:formatCode>
                <c:ptCount val="5"/>
                <c:pt idx="0">
                  <c:v>12</c:v>
                </c:pt>
                <c:pt idx="1">
                  <c:v>24</c:v>
                </c:pt>
                <c:pt idx="2">
                  <c:v>36</c:v>
                </c:pt>
                <c:pt idx="3">
                  <c:v>48</c:v>
                </c:pt>
                <c:pt idx="4">
                  <c:v>60</c:v>
                </c:pt>
              </c:numCache>
            </c:numRef>
          </c:cat>
          <c:val>
            <c:numRef>
              <c:f>Лист1!$F$3:$J$3</c:f>
              <c:numCache>
                <c:formatCode>0.00%</c:formatCode>
                <c:ptCount val="5"/>
                <c:pt idx="0" formatCode="0%">
                  <c:v>0</c:v>
                </c:pt>
                <c:pt idx="1">
                  <c:v>4.7000000000000028E-3</c:v>
                </c:pt>
                <c:pt idx="2">
                  <c:v>2.3300000000000001E-2</c:v>
                </c:pt>
                <c:pt idx="3">
                  <c:v>6.9800000000000043E-2</c:v>
                </c:pt>
                <c:pt idx="4">
                  <c:v>0.12559999999999999</c:v>
                </c:pt>
              </c:numCache>
            </c:numRef>
          </c:val>
        </c:ser>
        <c:ser>
          <c:idx val="1"/>
          <c:order val="1"/>
          <c:tx>
            <c:strRef>
              <c:f>Лист1!$E$4</c:f>
              <c:strCache>
                <c:ptCount val="1"/>
                <c:pt idx="0">
                  <c:v>normal TS</c:v>
                </c:pt>
              </c:strCache>
            </c:strRef>
          </c:tx>
          <c:spPr>
            <a:ln w="3810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1750" cap="sq">
                <a:solidFill>
                  <a:schemeClr val="tx1"/>
                </a:solidFill>
              </a:ln>
              <a:effectLst/>
            </c:spPr>
          </c:marker>
          <c:cat>
            <c:numRef>
              <c:f>Лист1!$F$2:$J$2</c:f>
              <c:numCache>
                <c:formatCode>General</c:formatCode>
                <c:ptCount val="5"/>
                <c:pt idx="0">
                  <c:v>12</c:v>
                </c:pt>
                <c:pt idx="1">
                  <c:v>24</c:v>
                </c:pt>
                <c:pt idx="2">
                  <c:v>36</c:v>
                </c:pt>
                <c:pt idx="3">
                  <c:v>48</c:v>
                </c:pt>
                <c:pt idx="4">
                  <c:v>60</c:v>
                </c:pt>
              </c:numCache>
            </c:numRef>
          </c:cat>
          <c:val>
            <c:numRef>
              <c:f>Лист1!$F$4:$J$4</c:f>
              <c:numCache>
                <c:formatCode>0.00%</c:formatCode>
                <c:ptCount val="5"/>
                <c:pt idx="0" formatCode="0%">
                  <c:v>0</c:v>
                </c:pt>
                <c:pt idx="1">
                  <c:v>6.4500000000000043E-2</c:v>
                </c:pt>
                <c:pt idx="2">
                  <c:v>0.19350000000000006</c:v>
                </c:pt>
                <c:pt idx="3">
                  <c:v>0.29030000000000017</c:v>
                </c:pt>
                <c:pt idx="4">
                  <c:v>0.48390000000000016</c:v>
                </c:pt>
              </c:numCache>
            </c:numRef>
          </c:val>
        </c:ser>
        <c:marker val="1"/>
        <c:axId val="48684032"/>
        <c:axId val="51684864"/>
      </c:lineChart>
      <c:catAx>
        <c:axId val="48684032"/>
        <c:scaling>
          <c:orientation val="minMax"/>
        </c:scaling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months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41517935258092725"/>
              <c:y val="0.85705963837853683"/>
            </c:manualLayout>
          </c:layout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684864"/>
        <c:crosses val="autoZero"/>
        <c:auto val="1"/>
        <c:lblAlgn val="ctr"/>
        <c:lblOffset val="100"/>
      </c:catAx>
      <c:valAx>
        <c:axId val="51684864"/>
        <c:scaling>
          <c:orientation val="minMax"/>
          <c:max val="1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Mortality</a:t>
                </a:r>
                <a:r>
                  <a:rPr lang="en-US" baseline="0"/>
                  <a:t> rate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2.7777777777777822E-3"/>
              <c:y val="0.2873877223680375"/>
            </c:manualLayout>
          </c:layout>
          <c:spPr>
            <a:noFill/>
            <a:ln>
              <a:noFill/>
            </a:ln>
            <a:effectLst/>
          </c:spPr>
        </c:title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684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759339457567805"/>
          <c:y val="0.92187445319335115"/>
          <c:w val="0.46703543307086631"/>
          <c:h val="7.8125546806649168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85786" y="785794"/>
          <a:ext cx="7786742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профессор Загидуллин</dc:creator>
  <cp:lastModifiedBy>user</cp:lastModifiedBy>
  <cp:revision>3</cp:revision>
  <dcterms:created xsi:type="dcterms:W3CDTF">2012-04-19T07:57:52Z</dcterms:created>
  <dcterms:modified xsi:type="dcterms:W3CDTF">2016-01-26T14:52:05Z</dcterms:modified>
</cp:coreProperties>
</file>