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642918"/>
            <a:ext cx="6929485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профессор Загидуллин</dc:creator>
  <cp:lastModifiedBy>user</cp:lastModifiedBy>
  <cp:revision>3</cp:revision>
  <dcterms:created xsi:type="dcterms:W3CDTF">2012-04-19T07:57:52Z</dcterms:created>
  <dcterms:modified xsi:type="dcterms:W3CDTF">2016-01-26T14:30:54Z</dcterms:modified>
</cp:coreProperties>
</file>