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Группа 5"/>
          <p:cNvGrpSpPr>
            <a:grpSpLocks/>
          </p:cNvGrpSpPr>
          <p:nvPr/>
        </p:nvGrpSpPr>
        <p:grpSpPr bwMode="auto">
          <a:xfrm>
            <a:off x="928662" y="1071546"/>
            <a:ext cx="7429520" cy="4257684"/>
            <a:chOff x="14136" y="13430"/>
            <a:chExt cx="59254" cy="41719"/>
          </a:xfrm>
        </p:grpSpPr>
        <p:pic>
          <p:nvPicPr>
            <p:cNvPr id="2" name="Picture 2"/>
            <p:cNvPicPr>
              <a:picLocks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049" y="13430"/>
              <a:ext cx="55341" cy="41719"/>
            </a:xfrm>
            <a:prstGeom prst="rect">
              <a:avLst/>
            </a:prstGeom>
            <a:noFill/>
          </p:spPr>
        </p:pic>
        <p:sp>
          <p:nvSpPr>
            <p:cNvPr id="3" name="TextBox 4"/>
            <p:cNvSpPr txBox="1">
              <a:spLocks/>
            </p:cNvSpPr>
            <p:nvPr/>
          </p:nvSpPr>
          <p:spPr bwMode="auto">
            <a:xfrm rot="-5400000">
              <a:off x="2001" y="28804"/>
              <a:ext cx="33920" cy="9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RR-интервалы,мсек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2</cp:revision>
  <dcterms:created xsi:type="dcterms:W3CDTF">2012-04-19T07:57:52Z</dcterms:created>
  <dcterms:modified xsi:type="dcterms:W3CDTF">2016-01-26T14:30:24Z</dcterms:modified>
</cp:coreProperties>
</file>