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313" r:id="rId4"/>
    <p:sldId id="261" r:id="rId5"/>
    <p:sldId id="314" r:id="rId6"/>
    <p:sldId id="315" r:id="rId7"/>
    <p:sldId id="316" r:id="rId8"/>
    <p:sldId id="317" r:id="rId9"/>
    <p:sldId id="31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C"/>
    <a:srgbClr val="D0D8E8"/>
    <a:srgbClr val="E9EDF4"/>
    <a:srgbClr val="DA0000"/>
    <a:srgbClr val="4F81BD"/>
    <a:srgbClr val="F20000"/>
    <a:srgbClr val="E20000"/>
    <a:srgbClr val="F4F8F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5" autoAdjust="0"/>
    <p:restoredTop sz="99189" autoAdjust="0"/>
  </p:normalViewPr>
  <p:slideViewPr>
    <p:cSldViewPr>
      <p:cViewPr varScale="1">
        <p:scale>
          <a:sx n="96" d="100"/>
          <a:sy n="96" d="100"/>
        </p:scale>
        <p:origin x="624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17C8C-E7DF-4924-A2C6-62F0E551F02F}" type="datetimeFigureOut">
              <a:rPr lang="ru-RU" smtClean="0"/>
              <a:t>27.01.2025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F3663-B0D3-495C-A898-C3BF23AB85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40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85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548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1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77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54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79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AF1F9-3D12-408E-B804-35C330EDCEFA}" type="datetime1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2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FCC92-879A-4AEA-AECB-2D29999C0F8E}" type="datetime1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47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7352-1A21-4014-90A2-A11B906D2F20}" type="datetime1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5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1520" y="4767264"/>
            <a:ext cx="576064" cy="273844"/>
          </a:xfrm>
        </p:spPr>
        <p:txBody>
          <a:bodyPr/>
          <a:lstStyle>
            <a:lvl1pPr algn="l">
              <a:defRPr/>
            </a:lvl1pPr>
          </a:lstStyle>
          <a:p>
            <a:fld id="{77B8531D-DCB1-4EDB-9A81-12E238DBCF3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78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6D28-6354-45A9-A42A-476FC92776BD}" type="datetime1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06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9269-1427-4723-B13B-2B46D681C3DF}" type="datetime1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98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D3E0-C87C-4C42-B323-795C9F85A7A9}" type="datetime1">
              <a:rPr lang="ru-RU" smtClean="0"/>
              <a:t>27.01.2025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0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16F1-D628-440A-8F31-DD7477EF1E71}" type="datetime1">
              <a:rPr lang="ru-RU" smtClean="0"/>
              <a:t>27.01.2025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1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B020-5152-4F96-8DDB-36542EC90850}" type="datetime1">
              <a:rPr lang="ru-RU" smtClean="0"/>
              <a:t>27.01.2025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7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E280-0EB0-4544-9AA5-8ED058803167}" type="datetime1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6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FD81-EB87-4073-982A-438EE302B35B}" type="datetime1">
              <a:rPr lang="ru-RU" smtClean="0"/>
              <a:t>27.01.2025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4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30A16-6396-4A5C-BB5B-145290F05401}" type="datetime1">
              <a:rPr lang="ru-RU" smtClean="0"/>
              <a:t>27.01.2025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1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462602"/>
            <a:ext cx="4392488" cy="187220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ru-RU" sz="3300" b="1" dirty="0">
                <a:solidFill>
                  <a:srgbClr val="005DAC"/>
                </a:solidFill>
                <a:latin typeface="+mn-lt"/>
              </a:rPr>
              <a:t>НАЗВАНИЕ</a:t>
            </a:r>
          </a:p>
        </p:txBody>
      </p:sp>
      <p:pic>
        <p:nvPicPr>
          <p:cNvPr id="1026" name="Picture 2" descr="C:\CLIENTS\Kardiologi\RKO-rus-v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91630"/>
            <a:ext cx="1944216" cy="164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75856" y="1635094"/>
            <a:ext cx="0" cy="1429105"/>
          </a:xfrm>
          <a:prstGeom prst="line">
            <a:avLst/>
          </a:prstGeom>
          <a:ln w="28575">
            <a:solidFill>
              <a:srgbClr val="E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/>
        </p:nvSpPr>
        <p:spPr>
          <a:xfrm>
            <a:off x="3491880" y="4011910"/>
            <a:ext cx="2880320" cy="287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rgbClr val="E158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Ссылка для цитирования: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/>
        </p:nvSpPr>
        <p:spPr>
          <a:xfrm>
            <a:off x="3491880" y="3653186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Месяц и год (например, </a:t>
            </a:r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январь 202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 Placeholder 3"/>
          <p:cNvSpPr>
            <a:spLocks noGrp="1"/>
          </p:cNvSpPr>
          <p:nvPr/>
        </p:nvSpPr>
        <p:spPr>
          <a:xfrm>
            <a:off x="1475656" y="783863"/>
            <a:ext cx="6552728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Российский кардиологический журнал</a:t>
            </a: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504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2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87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Исследования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1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История и результаты осмотра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6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5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716016" y="1224000"/>
            <a:ext cx="3456434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607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КЛЮЧЕВЫЕ МОМЕНТЫ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7" name="Content Placeholder 4"/>
          <p:cNvSpPr>
            <a:spLocks noGrp="1"/>
          </p:cNvSpPr>
          <p:nvPr>
            <p:ph sz="quarter" idx="12"/>
          </p:nvPr>
        </p:nvSpPr>
        <p:spPr>
          <a:xfrm>
            <a:off x="971550" y="2787774"/>
            <a:ext cx="2206800" cy="1604226"/>
          </a:xfrm>
        </p:spPr>
        <p:txBody>
          <a:bodyPr/>
          <a:lstStyle/>
          <a:p>
            <a:endParaRPr lang="en-GB"/>
          </a:p>
        </p:txBody>
      </p:sp>
      <p:sp>
        <p:nvSpPr>
          <p:cNvPr id="19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443336" y="2787774"/>
            <a:ext cx="2206800" cy="160422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20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5965377" y="2787774"/>
            <a:ext cx="2206800" cy="160422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21" name="Content Placeholder 4"/>
          <p:cNvSpPr>
            <a:spLocks noGrp="1"/>
          </p:cNvSpPr>
          <p:nvPr>
            <p:ph sz="quarter" idx="12"/>
          </p:nvPr>
        </p:nvSpPr>
        <p:spPr>
          <a:xfrm>
            <a:off x="971550" y="843026"/>
            <a:ext cx="2206800" cy="1604226"/>
          </a:xfrm>
        </p:spPr>
        <p:txBody>
          <a:bodyPr/>
          <a:lstStyle/>
          <a:p>
            <a:endParaRPr lang="en-GB"/>
          </a:p>
        </p:txBody>
      </p:sp>
      <p:sp>
        <p:nvSpPr>
          <p:cNvPr id="2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443336" y="843026"/>
            <a:ext cx="2206800" cy="160422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23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5965377" y="843026"/>
            <a:ext cx="2206800" cy="1604226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322464" y="1131590"/>
            <a:ext cx="0" cy="295232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804644" y="1131590"/>
            <a:ext cx="0" cy="295232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802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>
                <a:solidFill>
                  <a:srgbClr val="005DAC"/>
                </a:solidFill>
              </a:rPr>
              <a:t>ЛИТЕРАТУРА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25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1547663" y="2212504"/>
            <a:ext cx="1944216" cy="62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лилиния 4"/>
          <p:cNvSpPr/>
          <p:nvPr/>
        </p:nvSpPr>
        <p:spPr>
          <a:xfrm>
            <a:off x="3343276" y="2129905"/>
            <a:ext cx="5800725" cy="787400"/>
          </a:xfrm>
          <a:custGeom>
            <a:avLst/>
            <a:gdLst>
              <a:gd name="connsiteX0" fmla="*/ 50800 w 5803900"/>
              <a:gd name="connsiteY0" fmla="*/ 0 h 787400"/>
              <a:gd name="connsiteX1" fmla="*/ 5803900 w 5803900"/>
              <a:gd name="connsiteY1" fmla="*/ 0 h 787400"/>
              <a:gd name="connsiteX2" fmla="*/ 5803900 w 5803900"/>
              <a:gd name="connsiteY2" fmla="*/ 787400 h 787400"/>
              <a:gd name="connsiteX3" fmla="*/ 25400 w 5803900"/>
              <a:gd name="connsiteY3" fmla="*/ 787400 h 787400"/>
              <a:gd name="connsiteX4" fmla="*/ 393700 w 5803900"/>
              <a:gd name="connsiteY4" fmla="*/ 419100 h 787400"/>
              <a:gd name="connsiteX5" fmla="*/ 0 w 5803900"/>
              <a:gd name="connsiteY5" fmla="*/ 25400 h 787400"/>
              <a:gd name="connsiteX6" fmla="*/ 50800 w 58039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6988 w 5778500"/>
              <a:gd name="connsiteY5" fmla="*/ 215900 h 787400"/>
              <a:gd name="connsiteX6" fmla="*/ 25400 w 57785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5400 w 5778500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90525 w 5800725"/>
              <a:gd name="connsiteY4" fmla="*/ 419100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404812 w 5800725"/>
              <a:gd name="connsiteY4" fmla="*/ 390525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66712 w 5800725"/>
              <a:gd name="connsiteY4" fmla="*/ 381000 h 787400"/>
              <a:gd name="connsiteX5" fmla="*/ 0 w 5800725"/>
              <a:gd name="connsiteY5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0725" h="787400">
                <a:moveTo>
                  <a:pt x="0" y="0"/>
                </a:moveTo>
                <a:lnTo>
                  <a:pt x="5800725" y="0"/>
                </a:lnTo>
                <a:lnTo>
                  <a:pt x="5800725" y="787400"/>
                </a:lnTo>
                <a:lnTo>
                  <a:pt x="22225" y="787400"/>
                </a:lnTo>
                <a:lnTo>
                  <a:pt x="366712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51920" y="2235990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Спасибо  за 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9</a:t>
            </a:fld>
            <a:endParaRPr lang="ru-RU"/>
          </a:p>
        </p:txBody>
      </p:sp>
      <p:sp>
        <p:nvSpPr>
          <p:cNvPr id="7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07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2024</TotalTime>
  <Words>105</Words>
  <Application>Microsoft Office PowerPoint</Application>
  <PresentationFormat>Экран (16:9)</PresentationFormat>
  <Paragraphs>41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НАЗВАНИЕ</vt:lpstr>
      <vt:lpstr>ВВЕДЕНИЕ</vt:lpstr>
      <vt:lpstr>ПРЕДСТАВЛЕНИЕ СЛУЧАЯ Исследования</vt:lpstr>
      <vt:lpstr>ПРЕДСТАВЛЕНИЕ СЛУЧАЯ История и результаты осмотра</vt:lpstr>
      <vt:lpstr>ДИСКУССИЯ</vt:lpstr>
      <vt:lpstr>ДИСКУССИЯ</vt:lpstr>
      <vt:lpstr>КЛЮЧЕВЫЕ МОМЕНТЫ</vt:lpstr>
      <vt:lpstr>ЛИТЕРАТУРА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Tema</dc:creator>
  <cp:lastModifiedBy>Юлия Родионова</cp:lastModifiedBy>
  <cp:revision>181</cp:revision>
  <dcterms:created xsi:type="dcterms:W3CDTF">2021-03-22T11:30:15Z</dcterms:created>
  <dcterms:modified xsi:type="dcterms:W3CDTF">2025-01-27T13:41:26Z</dcterms:modified>
</cp:coreProperties>
</file>