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6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9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5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4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0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1360-0B7A-45BF-AA6B-7BA4159F63BE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9045-157B-4C11-A382-60D8AAFCA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7" y="1098865"/>
            <a:ext cx="10058400" cy="34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4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Anzhela Zagatina</dc:creator>
  <cp:lastModifiedBy>Anzhela Zagatina</cp:lastModifiedBy>
  <cp:revision>1</cp:revision>
  <dcterms:created xsi:type="dcterms:W3CDTF">2015-04-11T09:04:02Z</dcterms:created>
  <dcterms:modified xsi:type="dcterms:W3CDTF">2015-04-11T09:04:22Z</dcterms:modified>
</cp:coreProperties>
</file>