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98E1-D878-4963-8AA9-8931E2733087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ABE-B1B9-4259-A7A0-723841907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104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98E1-D878-4963-8AA9-8931E2733087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ABE-B1B9-4259-A7A0-723841907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029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98E1-D878-4963-8AA9-8931E2733087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ABE-B1B9-4259-A7A0-723841907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012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98E1-D878-4963-8AA9-8931E2733087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ABE-B1B9-4259-A7A0-723841907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029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98E1-D878-4963-8AA9-8931E2733087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ABE-B1B9-4259-A7A0-723841907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065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98E1-D878-4963-8AA9-8931E2733087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ABE-B1B9-4259-A7A0-723841907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714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98E1-D878-4963-8AA9-8931E2733087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ABE-B1B9-4259-A7A0-723841907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51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98E1-D878-4963-8AA9-8931E2733087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ABE-B1B9-4259-A7A0-723841907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923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98E1-D878-4963-8AA9-8931E2733087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ABE-B1B9-4259-A7A0-723841907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999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98E1-D878-4963-8AA9-8931E2733087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ABE-B1B9-4259-A7A0-723841907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173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98E1-D878-4963-8AA9-8931E2733087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ABE-B1B9-4259-A7A0-723841907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C98E1-D878-4963-8AA9-8931E2733087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E0ABE-B1B9-4259-A7A0-723841907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42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902"/>
            <a:ext cx="6057900" cy="41338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00" y="860925"/>
            <a:ext cx="5986879" cy="41158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5016530"/>
            <a:ext cx="1509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А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6057900" y="4985752"/>
            <a:ext cx="2636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8721" y="3221695"/>
            <a:ext cx="1986379" cy="17948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46377" y="1899821"/>
            <a:ext cx="1367161" cy="541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817398" y="2046697"/>
            <a:ext cx="143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ПМЖА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77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6" y="375574"/>
            <a:ext cx="11747007" cy="449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11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</Words>
  <Application>Microsoft Office PowerPoint</Application>
  <PresentationFormat>Широкоэкранный</PresentationFormat>
  <Paragraphs>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Anzhela Zagatina</dc:creator>
  <cp:lastModifiedBy>Anzhela Zagatina</cp:lastModifiedBy>
  <cp:revision>6</cp:revision>
  <dcterms:created xsi:type="dcterms:W3CDTF">2015-04-11T07:40:30Z</dcterms:created>
  <dcterms:modified xsi:type="dcterms:W3CDTF">2015-04-11T08:24:26Z</dcterms:modified>
</cp:coreProperties>
</file>