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8E1-D878-4963-8AA9-8931E2733087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0ABE-B1B9-4259-A7A0-72384190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0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8E1-D878-4963-8AA9-8931E2733087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0ABE-B1B9-4259-A7A0-72384190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2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8E1-D878-4963-8AA9-8931E2733087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0ABE-B1B9-4259-A7A0-72384190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1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8E1-D878-4963-8AA9-8931E2733087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0ABE-B1B9-4259-A7A0-72384190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8E1-D878-4963-8AA9-8931E2733087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0ABE-B1B9-4259-A7A0-72384190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6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8E1-D878-4963-8AA9-8931E2733087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0ABE-B1B9-4259-A7A0-72384190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1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8E1-D878-4963-8AA9-8931E2733087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0ABE-B1B9-4259-A7A0-72384190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1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8E1-D878-4963-8AA9-8931E2733087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0ABE-B1B9-4259-A7A0-72384190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2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8E1-D878-4963-8AA9-8931E2733087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0ABE-B1B9-4259-A7A0-72384190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9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8E1-D878-4963-8AA9-8931E2733087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0ABE-B1B9-4259-A7A0-72384190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7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98E1-D878-4963-8AA9-8931E2733087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0ABE-B1B9-4259-A7A0-72384190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C98E1-D878-4963-8AA9-8931E2733087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E0ABE-B1B9-4259-A7A0-723841907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2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902"/>
            <a:ext cx="6057900" cy="413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860925"/>
            <a:ext cx="5986879" cy="4115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16530"/>
            <a:ext cx="150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57900" y="4985752"/>
            <a:ext cx="2636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721" y="3221695"/>
            <a:ext cx="1986379" cy="1794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6377" y="1899821"/>
            <a:ext cx="1367161" cy="54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17398" y="2046697"/>
            <a:ext cx="143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ПМЖА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6" y="375574"/>
            <a:ext cx="11747007" cy="44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</Words>
  <Application>Microsoft Office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Anzhela Zagatina</dc:creator>
  <cp:lastModifiedBy>Anzhela Zagatina</cp:lastModifiedBy>
  <cp:revision>6</cp:revision>
  <dcterms:created xsi:type="dcterms:W3CDTF">2015-04-11T07:40:30Z</dcterms:created>
  <dcterms:modified xsi:type="dcterms:W3CDTF">2015-04-11T08:24:26Z</dcterms:modified>
</cp:coreProperties>
</file>