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991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611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68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0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18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164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48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06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6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840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14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082E0-1235-4A5B-9EDE-A2C2B368EE26}" type="datetimeFigureOut">
              <a:rPr lang="ru-RU" smtClean="0"/>
              <a:t>11.04.2015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8B38C-AD5C-4C8A-82EB-D51DDB03FA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14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109" y="413058"/>
            <a:ext cx="7890954" cy="538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0443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Anzhela Zagatina</dc:creator>
  <cp:lastModifiedBy>Anzhela Zagatina</cp:lastModifiedBy>
  <cp:revision>1</cp:revision>
  <dcterms:created xsi:type="dcterms:W3CDTF">2015-04-11T08:26:57Z</dcterms:created>
  <dcterms:modified xsi:type="dcterms:W3CDTF">2015-04-11T08:27:13Z</dcterms:modified>
</cp:coreProperties>
</file>