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4660"/>
  </p:normalViewPr>
  <p:slideViewPr>
    <p:cSldViewPr snapToGrid="0">
      <p:cViewPr varScale="1">
        <p:scale>
          <a:sx n="42" d="100"/>
          <a:sy n="42" d="100"/>
        </p:scale>
        <p:origin x="24" y="9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AFFA-46DE-4AA8-A54C-7D5509B9CF0E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3446-F436-41D8-840F-691726F92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06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AFFA-46DE-4AA8-A54C-7D5509B9CF0E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3446-F436-41D8-840F-691726F92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615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AFFA-46DE-4AA8-A54C-7D5509B9CF0E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3446-F436-41D8-840F-691726F92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811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AFFA-46DE-4AA8-A54C-7D5509B9CF0E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3446-F436-41D8-840F-691726F92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273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AFFA-46DE-4AA8-A54C-7D5509B9CF0E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3446-F436-41D8-840F-691726F92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905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AFFA-46DE-4AA8-A54C-7D5509B9CF0E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3446-F436-41D8-840F-691726F92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11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AFFA-46DE-4AA8-A54C-7D5509B9CF0E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3446-F436-41D8-840F-691726F92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1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AFFA-46DE-4AA8-A54C-7D5509B9CF0E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3446-F436-41D8-840F-691726F92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468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AFFA-46DE-4AA8-A54C-7D5509B9CF0E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3446-F436-41D8-840F-691726F92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4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AFFA-46DE-4AA8-A54C-7D5509B9CF0E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3446-F436-41D8-840F-691726F92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388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AFFA-46DE-4AA8-A54C-7D5509B9CF0E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3446-F436-41D8-840F-691726F92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279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7AFFA-46DE-4AA8-A54C-7D5509B9CF0E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A3446-F436-41D8-840F-691726F92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243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7540" y="854773"/>
            <a:ext cx="4920107" cy="3607499"/>
          </a:xfrm>
          <a:prstGeom prst="rect">
            <a:avLst/>
          </a:prstGeom>
        </p:spPr>
      </p:pic>
      <p:pic>
        <p:nvPicPr>
          <p:cNvPr id="5" name="Рисунок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24053" y="854773"/>
            <a:ext cx="4960811" cy="360749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89517" y="4733811"/>
            <a:ext cx="6096000" cy="41088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Панель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А.</a:t>
            </a: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83679" y="4733811"/>
            <a:ext cx="6096000" cy="41088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Панель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В. </a:t>
            </a: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580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Wright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NoraB</dc:creator>
  <cp:lastModifiedBy>NoraB</cp:lastModifiedBy>
  <cp:revision>1</cp:revision>
  <dcterms:created xsi:type="dcterms:W3CDTF">2017-09-20T09:05:47Z</dcterms:created>
  <dcterms:modified xsi:type="dcterms:W3CDTF">2017-09-20T09:05:58Z</dcterms:modified>
</cp:coreProperties>
</file>