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42" d="100"/>
          <a:sy n="42" d="100"/>
        </p:scale>
        <p:origin x="5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4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2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8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8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7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9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98F5B-A450-4813-97E5-C6263BDD459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75F93-2B67-4063-9F02-071E5A98F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7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626" y="1037970"/>
            <a:ext cx="4919790" cy="3460877"/>
          </a:xfrm>
          <a:prstGeom prst="rect">
            <a:avLst/>
          </a:prstGeom>
        </p:spPr>
      </p:pic>
      <p:pic>
        <p:nvPicPr>
          <p:cNvPr id="9" name="Рисунок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38634" y="1037969"/>
            <a:ext cx="4951286" cy="34608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4252" y="4743950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Панель А.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38634" y="4605451"/>
            <a:ext cx="117051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</a:rPr>
              <a:t>Панель В.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248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Wright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NoraB</dc:creator>
  <cp:lastModifiedBy>NoraB</cp:lastModifiedBy>
  <cp:revision>1</cp:revision>
  <dcterms:created xsi:type="dcterms:W3CDTF">2017-09-20T09:02:35Z</dcterms:created>
  <dcterms:modified xsi:type="dcterms:W3CDTF">2017-09-20T09:03:51Z</dcterms:modified>
</cp:coreProperties>
</file>