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22" autoAdjust="0"/>
    <p:restoredTop sz="94660"/>
  </p:normalViewPr>
  <p:slideViewPr>
    <p:cSldViewPr snapToGrid="0">
      <p:cViewPr varScale="1">
        <p:scale>
          <a:sx n="42" d="100"/>
          <a:sy n="42" d="100"/>
        </p:scale>
        <p:origin x="58" y="10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24820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98401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6270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9688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01516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81872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795502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24552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2972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48929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5727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98F5B-A450-4813-97E5-C6263BDD4597}" type="datetimeFigureOut">
              <a:rPr lang="en-US" smtClean="0"/>
              <a:t>9/20/2017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F375F93-2B67-4063-9F02-071E5A98F3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1767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1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694626" y="1037970"/>
            <a:ext cx="4919790" cy="3460877"/>
          </a:xfrm>
          <a:prstGeom prst="rect">
            <a:avLst/>
          </a:prstGeom>
        </p:spPr>
      </p:pic>
      <p:pic>
        <p:nvPicPr>
          <p:cNvPr id="9" name="Рисунок 5"/>
          <p:cNvPicPr/>
          <p:nvPr/>
        </p:nvPicPr>
        <p:blipFill>
          <a:blip r:embed="rId3" cstate="print"/>
          <a:stretch>
            <a:fillRect/>
          </a:stretch>
        </p:blipFill>
        <p:spPr>
          <a:xfrm>
            <a:off x="5838634" y="1037969"/>
            <a:ext cx="4951286" cy="34608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754252" y="4743950"/>
            <a:ext cx="118333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dirty="0">
                <a:latin typeface="Times New Roman" panose="02020603050405020304" pitchFamily="18" charset="0"/>
                <a:ea typeface="Times New Roman" panose="02020603050405020304" pitchFamily="18" charset="0"/>
              </a:rPr>
              <a:t>Панель А.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5838634" y="4605451"/>
            <a:ext cx="1170513" cy="5078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50000"/>
              </a:lnSpc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</a:rPr>
              <a:t>Панель В.</a:t>
            </a:r>
            <a:endParaRPr lang="en-US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53248029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6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Office Theme</vt:lpstr>
      <vt:lpstr>PowerPoint Presentation</vt:lpstr>
    </vt:vector>
  </TitlesOfParts>
  <Company>Wright State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NoraB</dc:creator>
  <cp:lastModifiedBy>NoraB</cp:lastModifiedBy>
  <cp:revision>1</cp:revision>
  <dcterms:created xsi:type="dcterms:W3CDTF">2017-09-20T09:02:35Z</dcterms:created>
  <dcterms:modified xsi:type="dcterms:W3CDTF">2017-09-20T09:03:51Z</dcterms:modified>
</cp:coreProperties>
</file>