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41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93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06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71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712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33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0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1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26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8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304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AE8F4-CFF3-4655-9F45-69BF84F1E6E2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3A2B6-D02F-4122-B937-D812A28AD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4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1"/>
          <p:cNvPicPr>
            <a:picLocks noChangeAspect="1" noChangeArrowheads="1"/>
          </p:cNvPicPr>
          <p:nvPr/>
        </p:nvPicPr>
        <p:blipFill rotWithShape="1">
          <a:blip r:embed="rId2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7" t="11555" r="2615" b="13310"/>
          <a:stretch/>
        </p:blipFill>
        <p:spPr bwMode="auto">
          <a:xfrm>
            <a:off x="1907704" y="523876"/>
            <a:ext cx="3893021" cy="3193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88024" y="2132856"/>
            <a:ext cx="7200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нЛНП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923656" y="2404479"/>
            <a:ext cx="72008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G-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ЛНП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644008" y="2708920"/>
            <a:ext cx="92772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MG-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ЛНП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995936" y="703729"/>
            <a:ext cx="9422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МДА-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ЛНП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363441" y="3717032"/>
            <a:ext cx="12085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АпоВ-100, нг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 rot="16200000">
            <a:off x="1121132" y="1778332"/>
            <a:ext cx="12961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Опт. плотность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634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El'Capitan</dc:creator>
  <cp:lastModifiedBy>El'Capitan</cp:lastModifiedBy>
  <cp:revision>4</cp:revision>
  <dcterms:created xsi:type="dcterms:W3CDTF">2017-07-07T07:36:26Z</dcterms:created>
  <dcterms:modified xsi:type="dcterms:W3CDTF">2017-07-07T09:13:06Z</dcterms:modified>
</cp:coreProperties>
</file>