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РКЖ\Graph в grafic zones CD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00" y="1527009"/>
            <a:ext cx="3840000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:\РКЖ\Graph в grafic zones Stabilin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26689"/>
            <a:ext cx="3840426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4412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Аспирант ОНК</dc:creator>
  <cp:lastModifiedBy>Аспирант ОНК</cp:lastModifiedBy>
  <cp:revision>2</cp:revision>
  <dcterms:created xsi:type="dcterms:W3CDTF">2017-03-26T09:29:37Z</dcterms:created>
  <dcterms:modified xsi:type="dcterms:W3CDTF">2017-03-26T10:00:05Z</dcterms:modified>
</cp:coreProperties>
</file>