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LOS final\Figures\Fig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117432" cy="202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:\PLOS final\Figures\Fig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07" y="3717032"/>
            <a:ext cx="8118000" cy="208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93246"/>
            <a:ext cx="47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1907" y="3261867"/>
            <a:ext cx="45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8175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Аспирант ОНК</dc:creator>
  <cp:lastModifiedBy>Аспирант ОНК</cp:lastModifiedBy>
  <cp:revision>3</cp:revision>
  <dcterms:created xsi:type="dcterms:W3CDTF">2017-03-26T09:17:11Z</dcterms:created>
  <dcterms:modified xsi:type="dcterms:W3CDTF">2017-03-26T09:58:20Z</dcterms:modified>
</cp:coreProperties>
</file>