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PLOS final\Figures\Fig1.t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052736"/>
            <a:ext cx="8117432" cy="2029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F:\PLOS final\Figures\Fig2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907" y="3717032"/>
            <a:ext cx="8118000" cy="2088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7544" y="593246"/>
            <a:ext cx="4780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a. 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51907" y="3261867"/>
            <a:ext cx="4591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581751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Аспирант ОНК</dc:creator>
  <cp:lastModifiedBy>Аспирант ОНК</cp:lastModifiedBy>
  <cp:revision>3</cp:revision>
  <dcterms:created xsi:type="dcterms:W3CDTF">2017-03-26T09:17:11Z</dcterms:created>
  <dcterms:modified xsi:type="dcterms:W3CDTF">2017-03-26T09:58:20Z</dcterms:modified>
</cp:coreProperties>
</file>