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3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0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15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6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23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76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30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834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4173">
                <a:solidFill>
                  <a:schemeClr val="tx1">
                    <a:tint val="75000"/>
                  </a:schemeClr>
                </a:solidFill>
              </a:defRPr>
            </a:lvl1pPr>
            <a:lvl2pPr marL="953853" indent="0">
              <a:buNone/>
              <a:defRPr sz="3755">
                <a:solidFill>
                  <a:schemeClr val="tx1">
                    <a:tint val="75000"/>
                  </a:schemeClr>
                </a:solidFill>
              </a:defRPr>
            </a:lvl2pPr>
            <a:lvl3pPr marL="1907704" indent="0">
              <a:buNone/>
              <a:defRPr sz="3338">
                <a:solidFill>
                  <a:schemeClr val="tx1">
                    <a:tint val="75000"/>
                  </a:schemeClr>
                </a:solidFill>
              </a:defRPr>
            </a:lvl3pPr>
            <a:lvl4pPr marL="2861557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4pPr>
            <a:lvl5pPr marL="3815410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5pPr>
            <a:lvl6pPr marL="4769261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6pPr>
            <a:lvl7pPr marL="5723114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7pPr>
            <a:lvl8pPr marL="6676967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8pPr>
            <a:lvl9pPr marL="7630819" indent="0">
              <a:buNone/>
              <a:defRPr sz="29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5841"/>
            </a:lvl1pPr>
            <a:lvl2pPr>
              <a:defRPr sz="5008"/>
            </a:lvl2pPr>
            <a:lvl3pPr>
              <a:defRPr sz="4173"/>
            </a:lvl3pPr>
            <a:lvl4pPr>
              <a:defRPr sz="3755"/>
            </a:lvl4pPr>
            <a:lvl5pPr>
              <a:defRPr sz="3755"/>
            </a:lvl5pPr>
            <a:lvl6pPr>
              <a:defRPr sz="3755"/>
            </a:lvl6pPr>
            <a:lvl7pPr>
              <a:defRPr sz="3755"/>
            </a:lvl7pPr>
            <a:lvl8pPr>
              <a:defRPr sz="3755"/>
            </a:lvl8pPr>
            <a:lvl9pPr>
              <a:defRPr sz="37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5841"/>
            </a:lvl1pPr>
            <a:lvl2pPr>
              <a:defRPr sz="5008"/>
            </a:lvl2pPr>
            <a:lvl3pPr>
              <a:defRPr sz="4173"/>
            </a:lvl3pPr>
            <a:lvl4pPr>
              <a:defRPr sz="3755"/>
            </a:lvl4pPr>
            <a:lvl5pPr>
              <a:defRPr sz="3755"/>
            </a:lvl5pPr>
            <a:lvl6pPr>
              <a:defRPr sz="3755"/>
            </a:lvl6pPr>
            <a:lvl7pPr>
              <a:defRPr sz="3755"/>
            </a:lvl7pPr>
            <a:lvl8pPr>
              <a:defRPr sz="3755"/>
            </a:lvl8pPr>
            <a:lvl9pPr>
              <a:defRPr sz="37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5008" b="1"/>
            </a:lvl1pPr>
            <a:lvl2pPr marL="953853" indent="0">
              <a:buNone/>
              <a:defRPr sz="4173" b="1"/>
            </a:lvl2pPr>
            <a:lvl3pPr marL="1907704" indent="0">
              <a:buNone/>
              <a:defRPr sz="3755" b="1"/>
            </a:lvl3pPr>
            <a:lvl4pPr marL="2861557" indent="0">
              <a:buNone/>
              <a:defRPr sz="3338" b="1"/>
            </a:lvl4pPr>
            <a:lvl5pPr marL="3815410" indent="0">
              <a:buNone/>
              <a:defRPr sz="3338" b="1"/>
            </a:lvl5pPr>
            <a:lvl6pPr marL="4769261" indent="0">
              <a:buNone/>
              <a:defRPr sz="3338" b="1"/>
            </a:lvl6pPr>
            <a:lvl7pPr marL="5723114" indent="0">
              <a:buNone/>
              <a:defRPr sz="3338" b="1"/>
            </a:lvl7pPr>
            <a:lvl8pPr marL="6676967" indent="0">
              <a:buNone/>
              <a:defRPr sz="3338" b="1"/>
            </a:lvl8pPr>
            <a:lvl9pPr marL="7630819" indent="0">
              <a:buNone/>
              <a:defRPr sz="33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5008"/>
            </a:lvl1pPr>
            <a:lvl2pPr>
              <a:defRPr sz="4173"/>
            </a:lvl2pPr>
            <a:lvl3pPr>
              <a:defRPr sz="3755"/>
            </a:lvl3pPr>
            <a:lvl4pPr>
              <a:defRPr sz="3338"/>
            </a:lvl4pPr>
            <a:lvl5pPr>
              <a:defRPr sz="3338"/>
            </a:lvl5pPr>
            <a:lvl6pPr>
              <a:defRPr sz="3338"/>
            </a:lvl6pPr>
            <a:lvl7pPr>
              <a:defRPr sz="3338"/>
            </a:lvl7pPr>
            <a:lvl8pPr>
              <a:defRPr sz="3338"/>
            </a:lvl8pPr>
            <a:lvl9pPr>
              <a:defRPr sz="33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5008" b="1"/>
            </a:lvl1pPr>
            <a:lvl2pPr marL="953853" indent="0">
              <a:buNone/>
              <a:defRPr sz="4173" b="1"/>
            </a:lvl2pPr>
            <a:lvl3pPr marL="1907704" indent="0">
              <a:buNone/>
              <a:defRPr sz="3755" b="1"/>
            </a:lvl3pPr>
            <a:lvl4pPr marL="2861557" indent="0">
              <a:buNone/>
              <a:defRPr sz="3338" b="1"/>
            </a:lvl4pPr>
            <a:lvl5pPr marL="3815410" indent="0">
              <a:buNone/>
              <a:defRPr sz="3338" b="1"/>
            </a:lvl5pPr>
            <a:lvl6pPr marL="4769261" indent="0">
              <a:buNone/>
              <a:defRPr sz="3338" b="1"/>
            </a:lvl6pPr>
            <a:lvl7pPr marL="5723114" indent="0">
              <a:buNone/>
              <a:defRPr sz="3338" b="1"/>
            </a:lvl7pPr>
            <a:lvl8pPr marL="6676967" indent="0">
              <a:buNone/>
              <a:defRPr sz="3338" b="1"/>
            </a:lvl8pPr>
            <a:lvl9pPr marL="7630819" indent="0">
              <a:buNone/>
              <a:defRPr sz="33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5008"/>
            </a:lvl1pPr>
            <a:lvl2pPr>
              <a:defRPr sz="4173"/>
            </a:lvl2pPr>
            <a:lvl3pPr>
              <a:defRPr sz="3755"/>
            </a:lvl3pPr>
            <a:lvl4pPr>
              <a:defRPr sz="3338"/>
            </a:lvl4pPr>
            <a:lvl5pPr>
              <a:defRPr sz="3338"/>
            </a:lvl5pPr>
            <a:lvl6pPr>
              <a:defRPr sz="3338"/>
            </a:lvl6pPr>
            <a:lvl7pPr>
              <a:defRPr sz="3338"/>
            </a:lvl7pPr>
            <a:lvl8pPr>
              <a:defRPr sz="3338"/>
            </a:lvl8pPr>
            <a:lvl9pPr>
              <a:defRPr sz="33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417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6676"/>
            </a:lvl1pPr>
            <a:lvl2pPr>
              <a:defRPr sz="5841"/>
            </a:lvl2pPr>
            <a:lvl3pPr>
              <a:defRPr sz="5008"/>
            </a:lvl3pPr>
            <a:lvl4pPr>
              <a:defRPr sz="4173"/>
            </a:lvl4pPr>
            <a:lvl5pPr>
              <a:defRPr sz="4173"/>
            </a:lvl5pPr>
            <a:lvl6pPr>
              <a:defRPr sz="4173"/>
            </a:lvl6pPr>
            <a:lvl7pPr>
              <a:defRPr sz="4173"/>
            </a:lvl7pPr>
            <a:lvl8pPr>
              <a:defRPr sz="4173"/>
            </a:lvl8pPr>
            <a:lvl9pPr>
              <a:defRPr sz="417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2921"/>
            </a:lvl1pPr>
            <a:lvl2pPr marL="953853" indent="0">
              <a:buNone/>
              <a:defRPr sz="2503"/>
            </a:lvl2pPr>
            <a:lvl3pPr marL="1907704" indent="0">
              <a:buNone/>
              <a:defRPr sz="2086"/>
            </a:lvl3pPr>
            <a:lvl4pPr marL="2861557" indent="0">
              <a:buNone/>
              <a:defRPr sz="1878"/>
            </a:lvl4pPr>
            <a:lvl5pPr marL="3815410" indent="0">
              <a:buNone/>
              <a:defRPr sz="1878"/>
            </a:lvl5pPr>
            <a:lvl6pPr marL="4769261" indent="0">
              <a:buNone/>
              <a:defRPr sz="1878"/>
            </a:lvl6pPr>
            <a:lvl7pPr marL="5723114" indent="0">
              <a:buNone/>
              <a:defRPr sz="1878"/>
            </a:lvl7pPr>
            <a:lvl8pPr marL="6676967" indent="0">
              <a:buNone/>
              <a:defRPr sz="1878"/>
            </a:lvl8pPr>
            <a:lvl9pPr marL="7630819" indent="0">
              <a:buNone/>
              <a:defRPr sz="18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417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6676"/>
            </a:lvl1pPr>
            <a:lvl2pPr marL="953853" indent="0">
              <a:buNone/>
              <a:defRPr sz="5841"/>
            </a:lvl2pPr>
            <a:lvl3pPr marL="1907704" indent="0">
              <a:buNone/>
              <a:defRPr sz="5008"/>
            </a:lvl3pPr>
            <a:lvl4pPr marL="2861557" indent="0">
              <a:buNone/>
              <a:defRPr sz="4173"/>
            </a:lvl4pPr>
            <a:lvl5pPr marL="3815410" indent="0">
              <a:buNone/>
              <a:defRPr sz="4173"/>
            </a:lvl5pPr>
            <a:lvl6pPr marL="4769261" indent="0">
              <a:buNone/>
              <a:defRPr sz="4173"/>
            </a:lvl6pPr>
            <a:lvl7pPr marL="5723114" indent="0">
              <a:buNone/>
              <a:defRPr sz="4173"/>
            </a:lvl7pPr>
            <a:lvl8pPr marL="6676967" indent="0">
              <a:buNone/>
              <a:defRPr sz="4173"/>
            </a:lvl8pPr>
            <a:lvl9pPr marL="7630819" indent="0">
              <a:buNone/>
              <a:defRPr sz="417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2921"/>
            </a:lvl1pPr>
            <a:lvl2pPr marL="953853" indent="0">
              <a:buNone/>
              <a:defRPr sz="2503"/>
            </a:lvl2pPr>
            <a:lvl3pPr marL="1907704" indent="0">
              <a:buNone/>
              <a:defRPr sz="2086"/>
            </a:lvl3pPr>
            <a:lvl4pPr marL="2861557" indent="0">
              <a:buNone/>
              <a:defRPr sz="1878"/>
            </a:lvl4pPr>
            <a:lvl5pPr marL="3815410" indent="0">
              <a:buNone/>
              <a:defRPr sz="1878"/>
            </a:lvl5pPr>
            <a:lvl6pPr marL="4769261" indent="0">
              <a:buNone/>
              <a:defRPr sz="1878"/>
            </a:lvl6pPr>
            <a:lvl7pPr marL="5723114" indent="0">
              <a:buNone/>
              <a:defRPr sz="1878"/>
            </a:lvl7pPr>
            <a:lvl8pPr marL="6676967" indent="0">
              <a:buNone/>
              <a:defRPr sz="1878"/>
            </a:lvl8pPr>
            <a:lvl9pPr marL="7630819" indent="0">
              <a:buNone/>
              <a:defRPr sz="18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07704" rtl="0" eaLnBrk="1" latinLnBrk="0" hangingPunct="1">
        <a:spcBef>
          <a:spcPct val="0"/>
        </a:spcBef>
        <a:buNone/>
        <a:defRPr sz="91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5390" indent="-715390" algn="l" defTabSz="1907704" rtl="0" eaLnBrk="1" latinLnBrk="0" hangingPunct="1">
        <a:spcBef>
          <a:spcPct val="20000"/>
        </a:spcBef>
        <a:buFont typeface="Arial" pitchFamily="34" charset="0"/>
        <a:buChar char="•"/>
        <a:defRPr sz="6676" kern="1200">
          <a:solidFill>
            <a:schemeClr val="tx1"/>
          </a:solidFill>
          <a:latin typeface="+mn-lt"/>
          <a:ea typeface="+mn-ea"/>
          <a:cs typeface="+mn-cs"/>
        </a:defRPr>
      </a:lvl1pPr>
      <a:lvl2pPr marL="1550010" indent="-596157" algn="l" defTabSz="1907704" rtl="0" eaLnBrk="1" latinLnBrk="0" hangingPunct="1">
        <a:spcBef>
          <a:spcPct val="20000"/>
        </a:spcBef>
        <a:buFont typeface="Arial" pitchFamily="34" charset="0"/>
        <a:buChar char="–"/>
        <a:defRPr sz="5841" kern="1200">
          <a:solidFill>
            <a:schemeClr val="tx1"/>
          </a:solidFill>
          <a:latin typeface="+mn-lt"/>
          <a:ea typeface="+mn-ea"/>
          <a:cs typeface="+mn-cs"/>
        </a:defRPr>
      </a:lvl2pPr>
      <a:lvl3pPr marL="2384631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5008" kern="1200">
          <a:solidFill>
            <a:schemeClr val="tx1"/>
          </a:solidFill>
          <a:latin typeface="+mn-lt"/>
          <a:ea typeface="+mn-ea"/>
          <a:cs typeface="+mn-cs"/>
        </a:defRPr>
      </a:lvl3pPr>
      <a:lvl4pPr marL="3338484" indent="-476926" algn="l" defTabSz="1907704" rtl="0" eaLnBrk="1" latinLnBrk="0" hangingPunct="1">
        <a:spcBef>
          <a:spcPct val="20000"/>
        </a:spcBef>
        <a:buFont typeface="Arial" pitchFamily="34" charset="0"/>
        <a:buChar char="–"/>
        <a:defRPr sz="4173" kern="1200">
          <a:solidFill>
            <a:schemeClr val="tx1"/>
          </a:solidFill>
          <a:latin typeface="+mn-lt"/>
          <a:ea typeface="+mn-ea"/>
          <a:cs typeface="+mn-cs"/>
        </a:defRPr>
      </a:lvl4pPr>
      <a:lvl5pPr marL="4292336" indent="-476926" algn="l" defTabSz="1907704" rtl="0" eaLnBrk="1" latinLnBrk="0" hangingPunct="1">
        <a:spcBef>
          <a:spcPct val="20000"/>
        </a:spcBef>
        <a:buFont typeface="Arial" pitchFamily="34" charset="0"/>
        <a:buChar char="»"/>
        <a:defRPr sz="4173" kern="1200">
          <a:solidFill>
            <a:schemeClr val="tx1"/>
          </a:solidFill>
          <a:latin typeface="+mn-lt"/>
          <a:ea typeface="+mn-ea"/>
          <a:cs typeface="+mn-cs"/>
        </a:defRPr>
      </a:lvl5pPr>
      <a:lvl6pPr marL="5246188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6pPr>
      <a:lvl7pPr marL="6200041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7pPr>
      <a:lvl8pPr marL="7153894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8pPr>
      <a:lvl9pPr marL="8107745" indent="-476926" algn="l" defTabSz="1907704" rtl="0" eaLnBrk="1" latinLnBrk="0" hangingPunct="1">
        <a:spcBef>
          <a:spcPct val="20000"/>
        </a:spcBef>
        <a:buFont typeface="Arial" pitchFamily="34" charset="0"/>
        <a:buChar char="•"/>
        <a:defRPr sz="41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1pPr>
      <a:lvl2pPr marL="953853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2pPr>
      <a:lvl3pPr marL="1907704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3pPr>
      <a:lvl4pPr marL="2861557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4pPr>
      <a:lvl5pPr marL="3815410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5pPr>
      <a:lvl6pPr marL="4769261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6pPr>
      <a:lvl7pPr marL="5723114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7pPr>
      <a:lvl8pPr marL="6676967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8pPr>
      <a:lvl9pPr marL="7630819" algn="l" defTabSz="1907704" rtl="0" eaLnBrk="1" latinLnBrk="0" hangingPunct="1">
        <a:defRPr sz="3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l_af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95399"/>
            <a:ext cx="5760000" cy="399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369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Simakov</dc:creator>
  <cp:lastModifiedBy>Sergey Simakov</cp:lastModifiedBy>
  <cp:revision>4</cp:revision>
  <dcterms:created xsi:type="dcterms:W3CDTF">2006-08-16T00:00:00Z</dcterms:created>
  <dcterms:modified xsi:type="dcterms:W3CDTF">2017-02-15T10:00:45Z</dcterms:modified>
</cp:coreProperties>
</file>