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556" y="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20759" rtl="0" eaLnBrk="1" latinLnBrk="0" hangingPunct="1"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85" indent="-495285" algn="l" defTabSz="1320759" rtl="0" eaLnBrk="1" latinLnBrk="0" hangingPunct="1">
        <a:spcBef>
          <a:spcPct val="20000"/>
        </a:spcBef>
        <a:buFont typeface="Arial" pitchFamily="34" charset="0"/>
        <a:buChar char="•"/>
        <a:defRPr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defTabSz="1320759" rtl="0" eaLnBrk="1" latinLnBrk="0" hangingPunct="1">
        <a:spcBef>
          <a:spcPct val="20000"/>
        </a:spcBef>
        <a:buFont typeface="Arial" pitchFamily="34" charset="0"/>
        <a:buChar char="–"/>
        <a:defRPr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spcBef>
          <a:spcPct val="20000"/>
        </a:spcBef>
        <a:buFont typeface="Arial" pitchFamily="34" charset="0"/>
        <a:buChar char="–"/>
        <a:defRPr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spcBef>
          <a:spcPct val="20000"/>
        </a:spcBef>
        <a:buFont typeface="Arial" pitchFamily="34" charset="0"/>
        <a:buChar char="»"/>
        <a:defRPr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3d-1d_points_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6490"/>
            <a:ext cx="5791200" cy="9739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5369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Лист A4 (210x297 мм)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 Simakov</dc:creator>
  <cp:lastModifiedBy>Sergey Simakov</cp:lastModifiedBy>
  <cp:revision>1</cp:revision>
  <dcterms:created xsi:type="dcterms:W3CDTF">2006-08-16T00:00:00Z</dcterms:created>
  <dcterms:modified xsi:type="dcterms:W3CDTF">2017-02-15T09:56:51Z</dcterms:modified>
</cp:coreProperties>
</file>