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2556" y="7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603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207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415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01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22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83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5778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0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4044"/>
            </a:lvl1pPr>
            <a:lvl2pPr>
              <a:defRPr sz="3467"/>
            </a:lvl2pPr>
            <a:lvl3pPr>
              <a:defRPr sz="2889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3467"/>
            </a:lvl1pPr>
            <a:lvl2pPr>
              <a:defRPr sz="2889"/>
            </a:lvl2pPr>
            <a:lvl3pPr>
              <a:defRPr sz="2600"/>
            </a:lvl3pPr>
            <a:lvl4pPr>
              <a:defRPr sz="2311"/>
            </a:lvl4pPr>
            <a:lvl5pPr>
              <a:defRPr sz="2311"/>
            </a:lvl5pPr>
            <a:lvl6pPr>
              <a:defRPr sz="2311"/>
            </a:lvl6pPr>
            <a:lvl7pPr>
              <a:defRPr sz="2311"/>
            </a:lvl7pPr>
            <a:lvl8pPr>
              <a:defRPr sz="2311"/>
            </a:lvl8pPr>
            <a:lvl9pPr>
              <a:defRPr sz="231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889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2022"/>
            </a:lvl1pPr>
            <a:lvl2pPr marL="660380" indent="0">
              <a:buNone/>
              <a:defRPr sz="1733"/>
            </a:lvl2pPr>
            <a:lvl3pPr marL="1320759" indent="0">
              <a:buNone/>
              <a:defRPr sz="1444"/>
            </a:lvl3pPr>
            <a:lvl4pPr marL="1981139" indent="0">
              <a:buNone/>
              <a:defRPr sz="1300"/>
            </a:lvl4pPr>
            <a:lvl5pPr marL="2641519" indent="0">
              <a:buNone/>
              <a:defRPr sz="1300"/>
            </a:lvl5pPr>
            <a:lvl6pPr marL="3301898" indent="0">
              <a:buNone/>
              <a:defRPr sz="1300"/>
            </a:lvl6pPr>
            <a:lvl7pPr marL="3962278" indent="0">
              <a:buNone/>
              <a:defRPr sz="1300"/>
            </a:lvl7pPr>
            <a:lvl8pPr marL="4622658" indent="0">
              <a:buNone/>
              <a:defRPr sz="1300"/>
            </a:lvl8pPr>
            <a:lvl9pPr marL="5283037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20759" rtl="0" eaLnBrk="1" latinLnBrk="0" hangingPunct="1"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5285" indent="-495285" algn="l" defTabSz="1320759" rtl="0" eaLnBrk="1" latinLnBrk="0" hangingPunct="1">
        <a:spcBef>
          <a:spcPct val="20000"/>
        </a:spcBef>
        <a:buFont typeface="Arial" pitchFamily="34" charset="0"/>
        <a:buChar char="•"/>
        <a:defRPr sz="4622" kern="1200">
          <a:solidFill>
            <a:schemeClr val="tx1"/>
          </a:solidFill>
          <a:latin typeface="+mn-lt"/>
          <a:ea typeface="+mn-ea"/>
          <a:cs typeface="+mn-cs"/>
        </a:defRPr>
      </a:lvl1pPr>
      <a:lvl2pPr marL="1073117" indent="-412737" algn="l" defTabSz="1320759" rtl="0" eaLnBrk="1" latinLnBrk="0" hangingPunct="1">
        <a:spcBef>
          <a:spcPct val="20000"/>
        </a:spcBef>
        <a:buFont typeface="Arial" pitchFamily="34" charset="0"/>
        <a:buChar char="–"/>
        <a:defRPr sz="4044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spcBef>
          <a:spcPct val="20000"/>
        </a:spcBef>
        <a:buFont typeface="Arial" pitchFamily="34" charset="0"/>
        <a:buChar char="–"/>
        <a:defRPr sz="2889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spcBef>
          <a:spcPct val="20000"/>
        </a:spcBef>
        <a:buFont typeface="Arial" pitchFamily="34" charset="0"/>
        <a:buChar char="»"/>
        <a:defRPr sz="2889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spcBef>
          <a:spcPct val="20000"/>
        </a:spcBef>
        <a:buFont typeface="Arial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3d-1d_points_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6490"/>
            <a:ext cx="5791200" cy="9739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53692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Лист A4 (210x297 мм)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Sergey Simakov</dc:creator>
  <cp:lastModifiedBy>Sergey Simakov</cp:lastModifiedBy>
  <cp:revision>1</cp:revision>
  <dcterms:created xsi:type="dcterms:W3CDTF">2006-08-16T00:00:00Z</dcterms:created>
  <dcterms:modified xsi:type="dcterms:W3CDTF">2017-02-15T09:56:51Z</dcterms:modified>
</cp:coreProperties>
</file>