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СИПАП (+)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239062485293892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СИПАП (-)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4062499134934847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bg1"/>
                        </a:solidFill>
                      </a:rPr>
                      <a:t>33 %</a:t>
                    </a:r>
                    <a:endParaRPr lang="en-US" sz="140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3666304"/>
        <c:axId val="243664344"/>
      </c:barChart>
      <c:catAx>
        <c:axId val="2436663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43664344"/>
        <c:crosses val="autoZero"/>
        <c:auto val="1"/>
        <c:lblAlgn val="ctr"/>
        <c:lblOffset val="100"/>
        <c:noMultiLvlLbl val="0"/>
      </c:catAx>
      <c:valAx>
        <c:axId val="243664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366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AA370-E518-42B9-9328-8F01FD9B1BC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24E94-7396-430E-B5C1-86C945A02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70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Рисунок. Влияние СИПАП-терапии на эффективность антиаритмического лекарственного лечения фибрилляции предсердий у больных с синдромом обструктивного апноэ во время сна</a:t>
            </a:r>
          </a:p>
          <a:p>
            <a:r>
              <a:rPr lang="ru-RU" dirty="0" smtClean="0"/>
              <a:t>Примечание. </a:t>
            </a:r>
            <a:r>
              <a:rPr lang="ru-RU" smtClean="0"/>
              <a:t>По оси Y – процент больных с отсутствием рецидивов ФП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24E94-7396-430E-B5C1-86C945A02EF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3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33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11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8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61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45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72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67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74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7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51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2C17A-5E64-468E-95DF-471337F8BB74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F97AA-FBD1-4F5B-8458-D2726DBF0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73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16648891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44628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37</Words>
  <Application>Microsoft Office PowerPoint</Application>
  <PresentationFormat>Широкоэкранный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Байрамбеков</dc:creator>
  <cp:lastModifiedBy>Эльдар Байрамбеков</cp:lastModifiedBy>
  <cp:revision>3</cp:revision>
  <dcterms:created xsi:type="dcterms:W3CDTF">2017-02-16T11:57:18Z</dcterms:created>
  <dcterms:modified xsi:type="dcterms:W3CDTF">2017-02-16T12:21:31Z</dcterms:modified>
</cp:coreProperties>
</file>