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E803F-7269-4ADE-852B-5FF10676BE61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63F91-5714-4D23-B066-56FB680D029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Music2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4414" y="214290"/>
            <a:ext cx="6143668" cy="4857784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0450" y="5643578"/>
            <a:ext cx="89835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 2: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box plot illustrates the mean values and standard deviation of CFP for the ECGs RR intervals of  subjects with musical auditory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stimulation. Mean values are indicated by the (+) symbol. All 27 subjects have data of length 500 RR intervals.</a:t>
            </a:r>
            <a:endParaRPr kumimoji="0" 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47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2016-11-13T16:25:41Z</dcterms:created>
  <dcterms:modified xsi:type="dcterms:W3CDTF">2016-11-13T16:30:10Z</dcterms:modified>
</cp:coreProperties>
</file>