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288E5-487F-4963-96DA-E132E2050B3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CE478-5594-432B-8243-06A6A36B91D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5" descr="Control2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290" y="428604"/>
            <a:ext cx="5857916" cy="4572032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020" y="5857892"/>
            <a:ext cx="88236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0" algn="ctr"/>
                <a:tab pos="6032500" algn="r"/>
              </a:tabLst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1: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boxplot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illustrates the mean values and standard deviation of CFP  for control subjects ECG RR intervals. The mean value is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0" algn="ctr"/>
                <a:tab pos="6032500" algn="r"/>
              </a:tabLst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indicated by the (+) symbol in the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boxplot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There are 500 RR intervals across 27 subjects.</a:t>
            </a:r>
            <a:endParaRPr kumimoji="0" 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0" algn="ctr"/>
                <a:tab pos="6032500" algn="r"/>
              </a:tabLst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2016-11-13T16:24:23Z</dcterms:created>
  <dcterms:modified xsi:type="dcterms:W3CDTF">2016-11-13T16:25:18Z</dcterms:modified>
</cp:coreProperties>
</file>