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1FE6-7E18-4BA6-BACB-488005C44C10}" type="datetimeFigureOut">
              <a:rPr lang="pt-BR" smtClean="0"/>
              <a:t>13/11/2016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7488-554C-476B-B4CC-4EC264BFB36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2844" y="857232"/>
          <a:ext cx="8786872" cy="5143536"/>
        </p:xfrm>
        <a:graphic>
          <a:graphicData uri="http://schemas.openxmlformats.org/drawingml/2006/table">
            <a:tbl>
              <a:tblPr/>
              <a:tblGrid>
                <a:gridCol w="1427407"/>
                <a:gridCol w="1048943"/>
                <a:gridCol w="1051051"/>
                <a:gridCol w="1052105"/>
                <a:gridCol w="1052105"/>
                <a:gridCol w="1052105"/>
                <a:gridCol w="1051051"/>
                <a:gridCol w="1052105"/>
              </a:tblGrid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Variable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4670" algn="l"/>
                        </a:tabLs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PC1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PC3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PC7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CFP1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0.228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-0.557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0.366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0.604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-0.097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0.189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-0.305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-0.302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-0.488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0.492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-0.506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-0.122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-0.394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0.049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CFP3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0.012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-0.636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-0.550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-0.207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0.053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0.381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0.320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0.465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-0.089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0.038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0.232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0.313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-0.522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0.592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0.468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0.052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0.334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-0.444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0.548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0.375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-0.166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CFP6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0.460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-0.130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-0.414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-0.218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-0.173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-0.445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-0.570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CFP7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-0.458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-0.140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-0.192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0.191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0.738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-0.230</a:t>
                      </a:r>
                      <a:endParaRPr lang="pt-B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-0.316</a:t>
                      </a:r>
                      <a:endParaRPr lang="pt-BR" sz="11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9925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4988" algn="l"/>
              </a:tabLst>
            </a:pP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4988" algn="l"/>
              </a:tabLst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 2: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table below is the Principal Component Analysis for CFP for seven groups for 27 subjects who are subjected to musical auditory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4988" algn="l"/>
              </a:tabLst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stimulation. PC1 represents the First Principal Component, PC2 the Second; until the seventh component PC7.</a:t>
            </a:r>
            <a:endParaRPr kumimoji="0" 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4988" algn="l"/>
              </a:tabLst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Apresentação na tela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2016-11-13T16:22:49Z</dcterms:created>
  <dcterms:modified xsi:type="dcterms:W3CDTF">2016-11-13T16:23:40Z</dcterms:modified>
</cp:coreProperties>
</file>