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D317D-C508-4658-B2FD-01330EA88F46}" type="datetimeFigureOut">
              <a:rPr lang="pt-BR" smtClean="0"/>
              <a:t>12/11/2016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657F-8720-4BB8-B905-C6E731B738C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14282" y="1500174"/>
          <a:ext cx="8429683" cy="4414867"/>
        </p:xfrm>
        <a:graphic>
          <a:graphicData uri="http://schemas.openxmlformats.org/drawingml/2006/table">
            <a:tbl>
              <a:tblPr/>
              <a:tblGrid>
                <a:gridCol w="970520"/>
                <a:gridCol w="1304648"/>
                <a:gridCol w="1245470"/>
                <a:gridCol w="1201769"/>
                <a:gridCol w="1245470"/>
                <a:gridCol w="1259127"/>
                <a:gridCol w="1202679"/>
              </a:tblGrid>
              <a:tr h="1214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[CFP]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Mean Control (n=27)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Standard Deviation Control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Mean Music (n=27)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Standard Deviation Music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ANOVA1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(p-value)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Kruskal-Wallis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(p-value)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0.9074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0.1139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0.8841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0.1137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0.4551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0.2035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2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0.6286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0.1302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0.6105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0.1083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0.5809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0.7819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3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0.8301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0.1042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0.8009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0.0984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0.2949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0.1095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4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0.7177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0.2175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0.7151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0.2085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0.9646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0.9655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5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0.3300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0.1687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0.3463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0.1556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0.7136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0.7819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0.6307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0.1661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0.6209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0.1596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0.8258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0.8086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CFP 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0.4697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0.2381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0.4440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0.2128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0.6783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0.7687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2852"/>
            <a:ext cx="90051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1: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table below shows the mean values and standard deviation of the Chaos Forward Parameters (1-7) for the normal and musically 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timulated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subjects RR intervals. The number of RR intervals is 500.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Kruskal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-Wallis and ANOVA1 tests of significance are applied to results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giving a p-value.</a:t>
            </a:r>
            <a:endParaRPr kumimoji="0" 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Apresentação na tela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2016-11-12T20:10:43Z</dcterms:created>
  <dcterms:modified xsi:type="dcterms:W3CDTF">2016-11-12T20:13:56Z</dcterms:modified>
</cp:coreProperties>
</file>